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filledMap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Volume des échange par type de carte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Volume des montants par lieux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ribbonChart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3561c961-ab37-40e6-b7d9-ed04c28527c5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2ccfd219958f4f0d" /><Relationship Type="http://schemas.openxmlformats.org/officeDocument/2006/relationships/slideLayout" Target="/ppt/slideLayouts/slideLayout8.xml" Id="R5c49be74c2584fe1" /><Relationship Type="http://schemas.openxmlformats.org/officeDocument/2006/relationships/hyperlink" Target="https://app.powerbi.com/groups/me/reports/3561c961-ab37-40e6-b7d9-ed04c28527c5/?pbi_source=PowerPoint" TargetMode="External" Id="RelId0" /><Relationship Type="http://schemas.openxmlformats.org/officeDocument/2006/relationships/image" Target="/ppt/media/image4.png" Id="imgId236841999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2bee361979bb4bca" /><Relationship Type="http://schemas.openxmlformats.org/officeDocument/2006/relationships/slideLayout" Target="/ppt/slideLayouts/slideLayout8.xml" Id="Rf5e0cd35a54746a0" /><Relationship Type="http://schemas.openxmlformats.org/officeDocument/2006/relationships/hyperlink" Target="https://app.powerbi.com/groups/me/reports/3561c961-ab37-40e6-b7d9-ed04c28527c5/?pbi_source=PowerPoint" TargetMode="External" Id="RelId1" /><Relationship Type="http://schemas.openxmlformats.org/officeDocument/2006/relationships/image" Target="/ppt/media/image5.png" Id="imgId236866200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ba9b1ddcb6674683" /><Relationship Type="http://schemas.openxmlformats.org/officeDocument/2006/relationships/slideLayout" Target="/ppt/slideLayouts/slideLayout8.xml" Id="R90dd9bf29b1f492f" /><Relationship Type="http://schemas.openxmlformats.org/officeDocument/2006/relationships/hyperlink" Target="https://app.powerbi.com/groups/me/reports/3561c961-ab37-40e6-b7d9-ed04c28527c5/?pbi_source=PowerPoint" TargetMode="External" Id="RelId2" /><Relationship Type="http://schemas.openxmlformats.org/officeDocument/2006/relationships/image" Target="/ppt/media/image6.png" Id="imgId23686619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Decouverte_power_bi_master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04/10/2023 14:11:54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04/10/2023 12:28:58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 ,pieChart ,slicer ,slicer ,filledMap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3684199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slicer ,Volume des échange par type de carte ,treemap ,Volume des montants par lieux ,area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3686620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ribbonChart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3686619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