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E277-FFC7-40C8-83EF-9B1459F94DDE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6ACA-2B49-4EDA-A856-CBD911840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38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E277-FFC7-40C8-83EF-9B1459F94DDE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6ACA-2B49-4EDA-A856-CBD911840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92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E277-FFC7-40C8-83EF-9B1459F94DDE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6ACA-2B49-4EDA-A856-CBD911840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5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E277-FFC7-40C8-83EF-9B1459F94DDE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6ACA-2B49-4EDA-A856-CBD911840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6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E277-FFC7-40C8-83EF-9B1459F94DDE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6ACA-2B49-4EDA-A856-CBD911840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40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E277-FFC7-40C8-83EF-9B1459F94DDE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6ACA-2B49-4EDA-A856-CBD911840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83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E277-FFC7-40C8-83EF-9B1459F94DDE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6ACA-2B49-4EDA-A856-CBD911840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49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E277-FFC7-40C8-83EF-9B1459F94DDE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6ACA-2B49-4EDA-A856-CBD911840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92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E277-FFC7-40C8-83EF-9B1459F94DDE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6ACA-2B49-4EDA-A856-CBD911840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6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E277-FFC7-40C8-83EF-9B1459F94DDE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6ACA-2B49-4EDA-A856-CBD911840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90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E277-FFC7-40C8-83EF-9B1459F94DDE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6ACA-2B49-4EDA-A856-CBD911840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55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9E277-FFC7-40C8-83EF-9B1459F94DDE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C6ACA-2B49-4EDA-A856-CBD911840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0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28599"/>
            <a:ext cx="9144000" cy="931863"/>
          </a:xfrm>
        </p:spPr>
        <p:txBody>
          <a:bodyPr/>
          <a:lstStyle/>
          <a:p>
            <a:r>
              <a:rPr lang="fr-FR" dirty="0" err="1" smtClean="0"/>
              <a:t>Tenses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160462"/>
            <a:ext cx="12192000" cy="5697538"/>
          </a:xfrm>
        </p:spPr>
        <p:txBody>
          <a:bodyPr/>
          <a:lstStyle/>
          <a:p>
            <a:pPr algn="l"/>
            <a:r>
              <a:rPr lang="fr-FR" b="1" u="sng" dirty="0" err="1" smtClean="0"/>
              <a:t>Conjugate</a:t>
            </a:r>
            <a:r>
              <a:rPr lang="fr-FR" b="1" u="sng" dirty="0" smtClean="0"/>
              <a:t> the </a:t>
            </a:r>
            <a:r>
              <a:rPr lang="fr-FR" b="1" u="sng" dirty="0" err="1" smtClean="0"/>
              <a:t>verbs</a:t>
            </a:r>
            <a:r>
              <a:rPr lang="fr-FR" b="1" u="sng" dirty="0" smtClean="0"/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the second time I …………………………………….. </a:t>
            </a:r>
            <a:r>
              <a:rPr lang="fr-FR" b="1" dirty="0" smtClean="0"/>
              <a:t>(</a:t>
            </a:r>
            <a:r>
              <a:rPr lang="fr-FR" b="1" dirty="0" err="1" smtClean="0"/>
              <a:t>ever</a:t>
            </a:r>
            <a:r>
              <a:rPr lang="fr-FR" b="1" dirty="0" smtClean="0"/>
              <a:t> </a:t>
            </a:r>
            <a:r>
              <a:rPr lang="fr-FR" b="1" dirty="0" err="1" smtClean="0"/>
              <a:t>fly</a:t>
            </a:r>
            <a:r>
              <a:rPr lang="fr-FR" b="1" dirty="0" smtClean="0"/>
              <a:t>) </a:t>
            </a:r>
            <a:r>
              <a:rPr lang="fr-FR" dirty="0" smtClean="0"/>
              <a:t>in a plane.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dirty="0" smtClean="0"/>
              <a:t>Jenny ………………………….. </a:t>
            </a:r>
            <a:r>
              <a:rPr lang="fr-FR" b="1" dirty="0" smtClean="0"/>
              <a:t>(</a:t>
            </a:r>
            <a:r>
              <a:rPr lang="fr-FR" b="1" dirty="0" err="1" smtClean="0"/>
              <a:t>leave</a:t>
            </a:r>
            <a:r>
              <a:rPr lang="fr-FR" b="1" dirty="0" smtClean="0"/>
              <a:t>) </a:t>
            </a:r>
            <a:r>
              <a:rPr lang="fr-FR" dirty="0" err="1" smtClean="0"/>
              <a:t>school</a:t>
            </a:r>
            <a:r>
              <a:rPr lang="fr-FR" dirty="0" smtClean="0"/>
              <a:t> in 1991.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dirty="0" err="1" smtClean="0"/>
              <a:t>Who</a:t>
            </a:r>
            <a:r>
              <a:rPr lang="fr-FR" dirty="0" smtClean="0"/>
              <a:t> …………………………… </a:t>
            </a:r>
            <a:r>
              <a:rPr lang="fr-FR" b="1" dirty="0" smtClean="0"/>
              <a:t>(</a:t>
            </a:r>
            <a:r>
              <a:rPr lang="fr-FR" b="1" dirty="0" err="1" smtClean="0"/>
              <a:t>invent</a:t>
            </a:r>
            <a:r>
              <a:rPr lang="fr-FR" b="1" dirty="0" smtClean="0"/>
              <a:t>) </a:t>
            </a:r>
            <a:r>
              <a:rPr lang="fr-FR" dirty="0" smtClean="0"/>
              <a:t>the bicycle?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dirty="0" smtClean="0"/>
              <a:t>I ......................................... </a:t>
            </a:r>
            <a:r>
              <a:rPr lang="fr-FR" b="1" dirty="0" smtClean="0"/>
              <a:t>(</a:t>
            </a:r>
            <a:r>
              <a:rPr lang="fr-FR" b="1" dirty="0" err="1" smtClean="0"/>
              <a:t>read</a:t>
            </a:r>
            <a:r>
              <a:rPr lang="fr-FR" b="1" dirty="0" smtClean="0"/>
              <a:t>) </a:t>
            </a:r>
            <a:r>
              <a:rPr lang="fr-FR" dirty="0" smtClean="0"/>
              <a:t>the </a:t>
            </a:r>
            <a:r>
              <a:rPr lang="fr-FR" dirty="0" err="1" smtClean="0"/>
              <a:t>newspaper</a:t>
            </a:r>
            <a:r>
              <a:rPr lang="fr-FR" dirty="0" smtClean="0"/>
              <a:t> in a long time.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dirty="0" smtClean="0"/>
              <a:t>Do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still</a:t>
            </a:r>
            <a:r>
              <a:rPr lang="fr-FR" dirty="0" smtClean="0"/>
              <a:t> have a </a:t>
            </a:r>
            <a:r>
              <a:rPr lang="fr-FR" dirty="0" err="1" smtClean="0"/>
              <a:t>headache</a:t>
            </a:r>
            <a:r>
              <a:rPr lang="fr-FR" dirty="0" smtClean="0"/>
              <a:t>?  No, </a:t>
            </a:r>
            <a:r>
              <a:rPr lang="fr-FR" dirty="0" err="1" smtClean="0"/>
              <a:t>it</a:t>
            </a:r>
            <a:r>
              <a:rPr lang="fr-FR" dirty="0" smtClean="0"/>
              <a:t> …………………………. </a:t>
            </a:r>
            <a:r>
              <a:rPr lang="fr-FR" b="1" dirty="0" smtClean="0"/>
              <a:t>(go) </a:t>
            </a:r>
            <a:r>
              <a:rPr lang="fr-FR" dirty="0" err="1" smtClean="0"/>
              <a:t>now</a:t>
            </a:r>
            <a:r>
              <a:rPr lang="fr-FR" dirty="0" smtClean="0"/>
              <a:t>.  I …………………………. </a:t>
            </a:r>
            <a:r>
              <a:rPr lang="fr-FR" b="1" dirty="0" smtClean="0"/>
              <a:t>(</a:t>
            </a:r>
            <a:r>
              <a:rPr lang="fr-FR" b="1" dirty="0" err="1" smtClean="0"/>
              <a:t>feel</a:t>
            </a:r>
            <a:r>
              <a:rPr lang="fr-FR" b="1" dirty="0" smtClean="0"/>
              <a:t>)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dirty="0" smtClean="0"/>
              <a:t>…………………………… </a:t>
            </a:r>
            <a:r>
              <a:rPr lang="fr-FR" b="1" dirty="0" smtClean="0"/>
              <a:t>(</a:t>
            </a:r>
            <a:r>
              <a:rPr lang="fr-FR" b="1" dirty="0" err="1" smtClean="0"/>
              <a:t>you</a:t>
            </a:r>
            <a:r>
              <a:rPr lang="fr-FR" b="1" dirty="0" smtClean="0"/>
              <a:t>/</a:t>
            </a:r>
            <a:r>
              <a:rPr lang="fr-FR" b="1" dirty="0" err="1" smtClean="0"/>
              <a:t>hear</a:t>
            </a:r>
            <a:r>
              <a:rPr lang="fr-FR" b="1" dirty="0" smtClean="0"/>
              <a:t>) </a:t>
            </a:r>
            <a:r>
              <a:rPr lang="fr-FR" dirty="0" smtClean="0"/>
              <a:t>of Agatha Christie?  </a:t>
            </a:r>
            <a:r>
              <a:rPr lang="fr-FR" dirty="0" err="1" smtClean="0"/>
              <a:t>Yes</a:t>
            </a:r>
            <a:r>
              <a:rPr lang="fr-FR" dirty="0" smtClean="0"/>
              <a:t>, </a:t>
            </a:r>
            <a:r>
              <a:rPr lang="fr-FR" dirty="0" err="1" smtClean="0"/>
              <a:t>she</a:t>
            </a:r>
            <a:r>
              <a:rPr lang="fr-FR" dirty="0" smtClean="0"/>
              <a:t> ………………………… </a:t>
            </a:r>
            <a:r>
              <a:rPr lang="fr-FR" b="1" dirty="0" smtClean="0"/>
              <a:t>(</a:t>
            </a:r>
            <a:r>
              <a:rPr lang="fr-FR" b="1" dirty="0" err="1" smtClean="0"/>
              <a:t>be</a:t>
            </a:r>
            <a:r>
              <a:rPr lang="fr-FR" b="1" dirty="0"/>
              <a:t>) </a:t>
            </a:r>
            <a:r>
              <a:rPr lang="fr-FR" dirty="0" smtClean="0"/>
              <a:t>a </a:t>
            </a:r>
            <a:r>
              <a:rPr lang="fr-FR" dirty="0" err="1" smtClean="0"/>
              <a:t>writer</a:t>
            </a:r>
            <a:r>
              <a:rPr lang="fr-FR" dirty="0" smtClean="0"/>
              <a:t> </a:t>
            </a:r>
            <a:r>
              <a:rPr lang="fr-FR" dirty="0" err="1" smtClean="0"/>
              <a:t>who</a:t>
            </a:r>
            <a:r>
              <a:rPr lang="fr-FR" dirty="0" smtClean="0"/>
              <a:t> ………………….. </a:t>
            </a:r>
            <a:r>
              <a:rPr lang="fr-FR" b="1" dirty="0"/>
              <a:t>(die) </a:t>
            </a:r>
            <a:r>
              <a:rPr lang="fr-FR" dirty="0" smtClean="0"/>
              <a:t>in 1976.  </a:t>
            </a:r>
            <a:r>
              <a:rPr lang="fr-FR" dirty="0" err="1" smtClean="0"/>
              <a:t>She</a:t>
            </a:r>
            <a:r>
              <a:rPr lang="fr-FR" dirty="0" smtClean="0"/>
              <a:t> …………………………………</a:t>
            </a:r>
            <a:r>
              <a:rPr lang="fr-FR" b="1" dirty="0"/>
              <a:t>.(</a:t>
            </a:r>
            <a:r>
              <a:rPr lang="fr-FR" b="1" dirty="0" err="1"/>
              <a:t>write</a:t>
            </a:r>
            <a:r>
              <a:rPr lang="fr-FR" b="1" dirty="0"/>
              <a:t>) </a:t>
            </a:r>
            <a:r>
              <a:rPr lang="fr-FR" dirty="0" smtClean="0"/>
              <a:t>more </a:t>
            </a:r>
            <a:r>
              <a:rPr lang="fr-FR" dirty="0" err="1" smtClean="0"/>
              <a:t>than</a:t>
            </a:r>
            <a:r>
              <a:rPr lang="fr-FR" dirty="0" smtClean="0"/>
              <a:t> 70 </a:t>
            </a:r>
            <a:r>
              <a:rPr lang="fr-FR" dirty="0" err="1" smtClean="0"/>
              <a:t>novels</a:t>
            </a:r>
            <a:r>
              <a:rPr lang="fr-FR" dirty="0" smtClean="0"/>
              <a:t>.</a:t>
            </a:r>
          </a:p>
          <a:p>
            <a:pPr algn="l"/>
            <a:r>
              <a:rPr lang="fr-FR" sz="2400" dirty="0" smtClean="0"/>
              <a:t>       ……………………………….. </a:t>
            </a:r>
            <a:r>
              <a:rPr lang="fr-FR" b="1" dirty="0"/>
              <a:t>(</a:t>
            </a:r>
            <a:r>
              <a:rPr lang="fr-FR" b="1" dirty="0" err="1"/>
              <a:t>you</a:t>
            </a:r>
            <a:r>
              <a:rPr lang="fr-FR" b="1" dirty="0"/>
              <a:t>/</a:t>
            </a:r>
            <a:r>
              <a:rPr lang="fr-FR" b="1" dirty="0" err="1"/>
              <a:t>read</a:t>
            </a:r>
            <a:r>
              <a:rPr lang="fr-FR" b="1" dirty="0"/>
              <a:t>) </a:t>
            </a:r>
            <a:r>
              <a:rPr lang="fr-FR" sz="2400" dirty="0" err="1" smtClean="0"/>
              <a:t>any</a:t>
            </a:r>
            <a:r>
              <a:rPr lang="fr-FR" sz="2400" dirty="0" smtClean="0"/>
              <a:t> of </a:t>
            </a:r>
            <a:r>
              <a:rPr lang="fr-FR" sz="2400" dirty="0" err="1" smtClean="0"/>
              <a:t>them</a:t>
            </a:r>
            <a:r>
              <a:rPr lang="fr-FR" sz="2400" dirty="0" smtClean="0"/>
              <a:t>?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fr-FR" dirty="0" smtClean="0"/>
              <a:t>Mr Smith ………………….….. </a:t>
            </a:r>
            <a:r>
              <a:rPr lang="fr-FR" b="1" dirty="0" smtClean="0"/>
              <a:t>(</a:t>
            </a:r>
            <a:r>
              <a:rPr lang="fr-FR" b="1" dirty="0" err="1" smtClean="0"/>
              <a:t>work</a:t>
            </a:r>
            <a:r>
              <a:rPr lang="fr-FR" b="1" dirty="0" smtClean="0"/>
              <a:t>) </a:t>
            </a:r>
            <a:r>
              <a:rPr lang="fr-FR" dirty="0" smtClean="0"/>
              <a:t>in a </a:t>
            </a:r>
            <a:r>
              <a:rPr lang="fr-FR" dirty="0" err="1" smtClean="0"/>
              <a:t>bank</a:t>
            </a:r>
            <a:r>
              <a:rPr lang="fr-FR" dirty="0" smtClean="0"/>
              <a:t> for 15 </a:t>
            </a:r>
            <a:r>
              <a:rPr lang="fr-FR" dirty="0" err="1" smtClean="0"/>
              <a:t>years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.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fr-FR" sz="2400" dirty="0" smtClean="0"/>
              <a:t>It ……………………………………. </a:t>
            </a:r>
            <a:r>
              <a:rPr lang="fr-FR" sz="2400" b="1" dirty="0" smtClean="0"/>
              <a:t>(not/</a:t>
            </a:r>
            <a:r>
              <a:rPr lang="fr-FR" sz="2400" b="1" dirty="0" err="1" smtClean="0"/>
              <a:t>rain</a:t>
            </a:r>
            <a:r>
              <a:rPr lang="fr-FR" sz="2400" b="1" dirty="0" smtClean="0"/>
              <a:t>) </a:t>
            </a:r>
            <a:r>
              <a:rPr lang="fr-FR" sz="2400" dirty="0" err="1" smtClean="0"/>
              <a:t>when</a:t>
            </a:r>
            <a:r>
              <a:rPr lang="fr-FR" sz="2400" dirty="0" smtClean="0"/>
              <a:t> I……………………….. </a:t>
            </a:r>
            <a:r>
              <a:rPr lang="fr-FR" sz="2400" b="1" dirty="0" smtClean="0"/>
              <a:t>(go) </a:t>
            </a:r>
            <a:r>
              <a:rPr lang="fr-FR" sz="2400" dirty="0" smtClean="0"/>
              <a:t>to </a:t>
            </a:r>
            <a:r>
              <a:rPr lang="fr-FR" sz="2400" dirty="0" err="1" smtClean="0"/>
              <a:t>school</a:t>
            </a:r>
            <a:r>
              <a:rPr lang="fr-FR" sz="2400" dirty="0" smtClean="0"/>
              <a:t> </a:t>
            </a:r>
            <a:r>
              <a:rPr lang="fr-FR" sz="2400" dirty="0" err="1" smtClean="0"/>
              <a:t>yesterday</a:t>
            </a:r>
            <a:r>
              <a:rPr lang="fr-FR" sz="2400" dirty="0" smtClean="0"/>
              <a:t>.</a:t>
            </a:r>
            <a:endParaRPr lang="fr-FR" sz="2400" dirty="0" smtClean="0"/>
          </a:p>
          <a:p>
            <a:pPr algn="l"/>
            <a:endParaRPr lang="fr-FR" sz="2400" dirty="0" smtClean="0"/>
          </a:p>
          <a:p>
            <a:pPr lvl="1" algn="l"/>
            <a:endParaRPr lang="fr-FR" sz="2400" dirty="0" smtClean="0"/>
          </a:p>
          <a:p>
            <a:pPr marL="914400" lvl="1" indent="-457200" algn="l">
              <a:buFont typeface="+mj-lt"/>
              <a:buAutoNum type="arabicPeriod" startAt="7"/>
            </a:pPr>
            <a:endParaRPr lang="fr-FR" sz="2400" dirty="0"/>
          </a:p>
          <a:p>
            <a:pPr marL="457200" indent="-457200" algn="l">
              <a:buFont typeface="+mj-lt"/>
              <a:buAutoNum type="arabicPeriod"/>
            </a:pP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271715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 smtClean="0"/>
              <a:t>It </a:t>
            </a:r>
            <a:r>
              <a:rPr lang="fr-FR" sz="2000" dirty="0" err="1" smtClean="0"/>
              <a:t>is</a:t>
            </a:r>
            <a:r>
              <a:rPr lang="fr-FR" sz="2000" dirty="0" smtClean="0"/>
              <a:t> the second time I </a:t>
            </a:r>
            <a:r>
              <a:rPr lang="fr-FR" sz="2000" b="1" dirty="0">
                <a:solidFill>
                  <a:srgbClr val="FF0000"/>
                </a:solidFill>
              </a:rPr>
              <a:t>have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ever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flown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b="1" dirty="0" smtClean="0"/>
              <a:t>(</a:t>
            </a:r>
            <a:r>
              <a:rPr lang="fr-FR" sz="2000" b="1" dirty="0" err="1" smtClean="0"/>
              <a:t>ever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fly</a:t>
            </a:r>
            <a:r>
              <a:rPr lang="fr-FR" sz="2000" b="1" dirty="0" smtClean="0"/>
              <a:t>) </a:t>
            </a:r>
            <a:r>
              <a:rPr lang="fr-FR" sz="2000" dirty="0" smtClean="0"/>
              <a:t>in a plane.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 smtClean="0"/>
              <a:t>Jenny </a:t>
            </a:r>
            <a:r>
              <a:rPr lang="fr-FR" sz="2000" b="1" dirty="0" err="1">
                <a:solidFill>
                  <a:srgbClr val="FF0000"/>
                </a:solidFill>
              </a:rPr>
              <a:t>left</a:t>
            </a:r>
            <a:r>
              <a:rPr lang="fr-FR" sz="2000" dirty="0" smtClean="0"/>
              <a:t> </a:t>
            </a:r>
            <a:r>
              <a:rPr lang="fr-FR" sz="2000" b="1" dirty="0" smtClean="0"/>
              <a:t>(</a:t>
            </a:r>
            <a:r>
              <a:rPr lang="fr-FR" sz="2000" b="1" dirty="0" err="1" smtClean="0"/>
              <a:t>leave</a:t>
            </a:r>
            <a:r>
              <a:rPr lang="fr-FR" sz="2000" b="1" dirty="0" smtClean="0"/>
              <a:t>) </a:t>
            </a:r>
            <a:r>
              <a:rPr lang="fr-FR" sz="2000" dirty="0" err="1" smtClean="0"/>
              <a:t>school</a:t>
            </a:r>
            <a:r>
              <a:rPr lang="fr-FR" sz="2000" dirty="0" smtClean="0"/>
              <a:t> in 1991.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 err="1" smtClean="0"/>
              <a:t>Who</a:t>
            </a:r>
            <a:r>
              <a:rPr lang="fr-FR" sz="2000" dirty="0" smtClean="0"/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invented</a:t>
            </a:r>
            <a:r>
              <a:rPr lang="fr-FR" sz="2000" dirty="0" smtClean="0"/>
              <a:t> </a:t>
            </a:r>
            <a:r>
              <a:rPr lang="fr-FR" sz="2000" b="1" dirty="0" smtClean="0"/>
              <a:t>(</a:t>
            </a:r>
            <a:r>
              <a:rPr lang="fr-FR" sz="2000" b="1" dirty="0" err="1" smtClean="0"/>
              <a:t>invent</a:t>
            </a:r>
            <a:r>
              <a:rPr lang="fr-FR" sz="2000" b="1" dirty="0" smtClean="0"/>
              <a:t>) </a:t>
            </a:r>
            <a:r>
              <a:rPr lang="fr-FR" sz="2000" dirty="0" smtClean="0"/>
              <a:t>the bicycle?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 smtClean="0"/>
              <a:t>I </a:t>
            </a:r>
            <a:r>
              <a:rPr lang="fr-FR" sz="2000" b="1" dirty="0" err="1">
                <a:solidFill>
                  <a:srgbClr val="FF0000"/>
                </a:solidFill>
              </a:rPr>
              <a:t>h</a:t>
            </a:r>
            <a:r>
              <a:rPr lang="fr-FR" sz="2000" b="1" dirty="0" err="1">
                <a:solidFill>
                  <a:srgbClr val="FF0000"/>
                </a:solidFill>
              </a:rPr>
              <a:t>a</a:t>
            </a:r>
            <a:r>
              <a:rPr lang="fr-FR" sz="2000" b="1" dirty="0" err="1">
                <a:solidFill>
                  <a:srgbClr val="FF0000"/>
                </a:solidFill>
              </a:rPr>
              <a:t>ven’t</a:t>
            </a:r>
            <a:r>
              <a:rPr lang="fr-FR" sz="2000" dirty="0" smtClean="0"/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read</a:t>
            </a:r>
            <a:r>
              <a:rPr lang="fr-FR" sz="2000" dirty="0" smtClean="0"/>
              <a:t> </a:t>
            </a:r>
            <a:r>
              <a:rPr lang="fr-FR" sz="2000" b="1" dirty="0" smtClean="0"/>
              <a:t>(</a:t>
            </a:r>
            <a:r>
              <a:rPr lang="fr-FR" sz="2000" b="1" dirty="0" err="1" smtClean="0"/>
              <a:t>read</a:t>
            </a:r>
            <a:r>
              <a:rPr lang="fr-FR" sz="2000" b="1" dirty="0" smtClean="0"/>
              <a:t>) </a:t>
            </a:r>
            <a:r>
              <a:rPr lang="fr-FR" sz="2000" dirty="0" smtClean="0"/>
              <a:t>the </a:t>
            </a:r>
            <a:r>
              <a:rPr lang="fr-FR" sz="2000" dirty="0" err="1" smtClean="0"/>
              <a:t>newspaper</a:t>
            </a:r>
            <a:r>
              <a:rPr lang="fr-FR" sz="2000" dirty="0" smtClean="0"/>
              <a:t> in a long time.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 smtClean="0"/>
              <a:t>Do </a:t>
            </a:r>
            <a:r>
              <a:rPr lang="fr-FR" sz="2000" dirty="0" err="1" smtClean="0"/>
              <a:t>you</a:t>
            </a:r>
            <a:r>
              <a:rPr lang="fr-FR" sz="2000" dirty="0" smtClean="0"/>
              <a:t> </a:t>
            </a:r>
            <a:r>
              <a:rPr lang="fr-FR" sz="2000" dirty="0" err="1" smtClean="0"/>
              <a:t>still</a:t>
            </a:r>
            <a:r>
              <a:rPr lang="fr-FR" sz="2000" dirty="0" smtClean="0"/>
              <a:t> have a </a:t>
            </a:r>
            <a:r>
              <a:rPr lang="fr-FR" sz="2000" dirty="0" err="1" smtClean="0"/>
              <a:t>headache</a:t>
            </a:r>
            <a:r>
              <a:rPr lang="fr-FR" sz="2000" dirty="0" smtClean="0"/>
              <a:t>?  No, </a:t>
            </a:r>
            <a:r>
              <a:rPr lang="fr-FR" sz="2000" dirty="0" err="1" smtClean="0"/>
              <a:t>it</a:t>
            </a:r>
            <a:r>
              <a:rPr lang="fr-FR" sz="2000" dirty="0" smtClean="0"/>
              <a:t> </a:t>
            </a:r>
            <a:r>
              <a:rPr lang="fr-FR" sz="2000" b="1" dirty="0">
                <a:solidFill>
                  <a:srgbClr val="FF0000"/>
                </a:solidFill>
              </a:rPr>
              <a:t>has</a:t>
            </a:r>
            <a:r>
              <a:rPr lang="fr-FR" sz="2000" dirty="0" smtClean="0"/>
              <a:t> </a:t>
            </a:r>
            <a:r>
              <a:rPr lang="fr-FR" sz="2000" b="1" dirty="0">
                <a:solidFill>
                  <a:srgbClr val="FF0000"/>
                </a:solidFill>
              </a:rPr>
              <a:t>gone</a:t>
            </a:r>
            <a:r>
              <a:rPr lang="fr-FR" sz="2000" dirty="0" smtClean="0"/>
              <a:t> </a:t>
            </a:r>
            <a:r>
              <a:rPr lang="fr-FR" sz="2000" b="1" dirty="0" smtClean="0"/>
              <a:t>(go) </a:t>
            </a:r>
            <a:r>
              <a:rPr lang="fr-FR" sz="2000" dirty="0" err="1" smtClean="0"/>
              <a:t>now</a:t>
            </a:r>
            <a:r>
              <a:rPr lang="fr-FR" sz="2000" dirty="0" smtClean="0"/>
              <a:t>.  I </a:t>
            </a:r>
            <a:r>
              <a:rPr lang="fr-FR" sz="2000" b="1" dirty="0" err="1">
                <a:solidFill>
                  <a:srgbClr val="FF0000"/>
                </a:solidFill>
              </a:rPr>
              <a:t>am</a:t>
            </a:r>
            <a:r>
              <a:rPr lang="fr-FR" sz="2000" dirty="0" smtClean="0"/>
              <a:t> </a:t>
            </a:r>
            <a:r>
              <a:rPr lang="fr-FR" sz="2000" b="1" dirty="0">
                <a:solidFill>
                  <a:srgbClr val="FF0000"/>
                </a:solidFill>
              </a:rPr>
              <a:t>feeling</a:t>
            </a:r>
            <a:r>
              <a:rPr lang="fr-FR" sz="2000" dirty="0" smtClean="0"/>
              <a:t> </a:t>
            </a:r>
            <a:r>
              <a:rPr lang="fr-FR" sz="2000" b="1" dirty="0" smtClean="0"/>
              <a:t>(</a:t>
            </a:r>
            <a:r>
              <a:rPr lang="fr-FR" sz="2000" b="1" dirty="0" err="1" smtClean="0"/>
              <a:t>feel</a:t>
            </a:r>
            <a:r>
              <a:rPr lang="fr-FR" sz="2000" b="1" dirty="0" smtClean="0"/>
              <a:t>)</a:t>
            </a:r>
            <a:r>
              <a:rPr lang="fr-FR" sz="2000" dirty="0" smtClean="0"/>
              <a:t> </a:t>
            </a:r>
            <a:r>
              <a:rPr lang="fr-FR" sz="2000" dirty="0" err="1" smtClean="0"/>
              <a:t>much</a:t>
            </a:r>
            <a:r>
              <a:rPr lang="fr-FR" sz="2000" dirty="0" smtClean="0"/>
              <a:t> </a:t>
            </a:r>
            <a:r>
              <a:rPr lang="fr-FR" sz="2000" dirty="0" err="1" smtClean="0"/>
              <a:t>better</a:t>
            </a:r>
            <a:r>
              <a:rPr lang="fr-FR" sz="2000" dirty="0" smtClean="0"/>
              <a:t> </a:t>
            </a:r>
            <a:r>
              <a:rPr lang="fr-FR" sz="2000" dirty="0" err="1" smtClean="0"/>
              <a:t>now</a:t>
            </a:r>
            <a:r>
              <a:rPr lang="fr-FR" sz="2000" dirty="0" smtClean="0"/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b="1" dirty="0">
                <a:solidFill>
                  <a:srgbClr val="FF0000"/>
                </a:solidFill>
              </a:rPr>
              <a:t>Have</a:t>
            </a:r>
            <a:r>
              <a:rPr lang="fr-FR" sz="2000" dirty="0" smtClean="0"/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you</a:t>
            </a:r>
            <a:r>
              <a:rPr lang="fr-FR" sz="2000" dirty="0" smtClean="0"/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heard</a:t>
            </a:r>
            <a:r>
              <a:rPr lang="fr-FR" sz="2000" dirty="0" smtClean="0"/>
              <a:t> </a:t>
            </a:r>
            <a:r>
              <a:rPr lang="fr-FR" sz="2000" b="1" dirty="0" smtClean="0"/>
              <a:t>(</a:t>
            </a:r>
            <a:r>
              <a:rPr lang="fr-FR" sz="2000" b="1" dirty="0" err="1" smtClean="0"/>
              <a:t>you</a:t>
            </a:r>
            <a:r>
              <a:rPr lang="fr-FR" sz="2000" b="1" dirty="0" smtClean="0"/>
              <a:t>/</a:t>
            </a:r>
            <a:r>
              <a:rPr lang="fr-FR" sz="2000" b="1" dirty="0" err="1" smtClean="0"/>
              <a:t>hear</a:t>
            </a:r>
            <a:r>
              <a:rPr lang="fr-FR" sz="2000" b="1" dirty="0" smtClean="0"/>
              <a:t>) </a:t>
            </a:r>
            <a:r>
              <a:rPr lang="fr-FR" sz="2000" dirty="0" smtClean="0"/>
              <a:t>of Agatha Christie?  </a:t>
            </a:r>
            <a:r>
              <a:rPr lang="fr-FR" sz="2000" dirty="0" err="1" smtClean="0"/>
              <a:t>Yes</a:t>
            </a:r>
            <a:r>
              <a:rPr lang="fr-FR" sz="2000" dirty="0" smtClean="0"/>
              <a:t>, </a:t>
            </a:r>
            <a:r>
              <a:rPr lang="fr-FR" sz="2000" dirty="0" err="1" smtClean="0"/>
              <a:t>she</a:t>
            </a:r>
            <a:r>
              <a:rPr lang="fr-FR" sz="2000" dirty="0" smtClean="0"/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was</a:t>
            </a:r>
            <a:r>
              <a:rPr lang="fr-FR" sz="2000" dirty="0" smtClean="0"/>
              <a:t> </a:t>
            </a:r>
            <a:r>
              <a:rPr lang="fr-FR" sz="2000" b="1" dirty="0" smtClean="0"/>
              <a:t>(</a:t>
            </a:r>
            <a:r>
              <a:rPr lang="fr-FR" sz="2000" b="1" dirty="0" err="1" smtClean="0"/>
              <a:t>be</a:t>
            </a:r>
            <a:r>
              <a:rPr lang="fr-FR" sz="2000" b="1" dirty="0" smtClean="0"/>
              <a:t>) </a:t>
            </a:r>
            <a:r>
              <a:rPr lang="fr-FR" sz="2000" dirty="0" smtClean="0"/>
              <a:t>a </a:t>
            </a:r>
            <a:r>
              <a:rPr lang="fr-FR" sz="2000" dirty="0" err="1" smtClean="0"/>
              <a:t>writer</a:t>
            </a:r>
            <a:r>
              <a:rPr lang="fr-FR" sz="2000" dirty="0" smtClean="0"/>
              <a:t> </a:t>
            </a:r>
            <a:r>
              <a:rPr lang="fr-FR" sz="2000" dirty="0" err="1" smtClean="0"/>
              <a:t>who</a:t>
            </a:r>
            <a:r>
              <a:rPr lang="fr-FR" sz="2000" dirty="0" smtClean="0"/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died</a:t>
            </a:r>
            <a:r>
              <a:rPr lang="fr-FR" sz="2000" dirty="0" smtClean="0"/>
              <a:t> </a:t>
            </a:r>
            <a:r>
              <a:rPr lang="fr-FR" sz="2000" b="1" dirty="0" smtClean="0"/>
              <a:t>(die) </a:t>
            </a:r>
            <a:r>
              <a:rPr lang="fr-FR" sz="2000" dirty="0" smtClean="0"/>
              <a:t>in 1976.  </a:t>
            </a:r>
            <a:r>
              <a:rPr lang="fr-FR" sz="2000" dirty="0" err="1" smtClean="0"/>
              <a:t>She</a:t>
            </a:r>
            <a:r>
              <a:rPr lang="fr-FR" sz="2000" dirty="0" smtClean="0"/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wrote</a:t>
            </a:r>
            <a:r>
              <a:rPr lang="fr-FR" sz="2000" dirty="0" smtClean="0"/>
              <a:t> (</a:t>
            </a:r>
            <a:r>
              <a:rPr lang="fr-FR" sz="2000" b="1" dirty="0" err="1" smtClean="0"/>
              <a:t>write</a:t>
            </a:r>
            <a:r>
              <a:rPr lang="fr-FR" sz="2000" b="1" dirty="0" smtClean="0"/>
              <a:t>) </a:t>
            </a:r>
            <a:r>
              <a:rPr lang="fr-FR" sz="2000" dirty="0" smtClean="0"/>
              <a:t>more </a:t>
            </a:r>
            <a:r>
              <a:rPr lang="fr-FR" sz="2000" dirty="0" err="1" smtClean="0"/>
              <a:t>than</a:t>
            </a:r>
            <a:r>
              <a:rPr lang="fr-FR" sz="2000" dirty="0" smtClean="0"/>
              <a:t> 70 </a:t>
            </a:r>
            <a:r>
              <a:rPr lang="fr-FR" sz="2000" dirty="0" err="1" smtClean="0"/>
              <a:t>novels</a:t>
            </a:r>
            <a:r>
              <a:rPr lang="fr-F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fr-FR" sz="2000" dirty="0" smtClean="0"/>
              <a:t>       </a:t>
            </a:r>
            <a:r>
              <a:rPr lang="fr-FR" sz="2000" b="1" dirty="0">
                <a:solidFill>
                  <a:srgbClr val="FF0000"/>
                </a:solidFill>
              </a:rPr>
              <a:t>Have</a:t>
            </a:r>
            <a:r>
              <a:rPr lang="fr-FR" sz="2000" dirty="0" smtClean="0"/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you</a:t>
            </a:r>
            <a:r>
              <a:rPr lang="fr-FR" sz="2000" dirty="0" smtClean="0"/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read</a:t>
            </a:r>
            <a:r>
              <a:rPr lang="fr-FR" sz="2000" dirty="0" smtClean="0"/>
              <a:t> </a:t>
            </a:r>
            <a:r>
              <a:rPr lang="fr-FR" sz="2000" b="1" dirty="0" smtClean="0"/>
              <a:t>(</a:t>
            </a:r>
            <a:r>
              <a:rPr lang="fr-FR" sz="2000" b="1" dirty="0" err="1" smtClean="0"/>
              <a:t>you</a:t>
            </a:r>
            <a:r>
              <a:rPr lang="fr-FR" sz="2000" b="1" dirty="0" smtClean="0"/>
              <a:t>/</a:t>
            </a:r>
            <a:r>
              <a:rPr lang="fr-FR" sz="2000" b="1" dirty="0" err="1" smtClean="0"/>
              <a:t>read</a:t>
            </a:r>
            <a:r>
              <a:rPr lang="fr-FR" sz="2000" b="1" dirty="0" smtClean="0"/>
              <a:t>) </a:t>
            </a:r>
            <a:r>
              <a:rPr lang="fr-FR" sz="2000" dirty="0" err="1" smtClean="0"/>
              <a:t>any</a:t>
            </a:r>
            <a:r>
              <a:rPr lang="fr-FR" sz="2000" dirty="0" smtClean="0"/>
              <a:t> of </a:t>
            </a:r>
            <a:r>
              <a:rPr lang="fr-FR" sz="2000" dirty="0" err="1" smtClean="0"/>
              <a:t>them</a:t>
            </a:r>
            <a:r>
              <a:rPr lang="fr-FR" sz="2000" dirty="0" smtClean="0"/>
              <a:t>?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 startAt="7"/>
            </a:pPr>
            <a:r>
              <a:rPr lang="fr-FR" sz="2000" dirty="0" smtClean="0"/>
              <a:t>Mr Smith </a:t>
            </a:r>
            <a:r>
              <a:rPr lang="fr-FR" sz="2000" b="1" dirty="0">
                <a:solidFill>
                  <a:srgbClr val="FF0000"/>
                </a:solidFill>
              </a:rPr>
              <a:t>has</a:t>
            </a:r>
            <a:r>
              <a:rPr lang="fr-FR" sz="2000" dirty="0" smtClean="0"/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worked</a:t>
            </a:r>
            <a:r>
              <a:rPr lang="fr-FR" sz="2000" b="1" dirty="0">
                <a:solidFill>
                  <a:srgbClr val="FF0000"/>
                </a:solidFill>
              </a:rPr>
              <a:t>/has</a:t>
            </a:r>
            <a:r>
              <a:rPr lang="fr-FR" sz="2000" dirty="0" smtClean="0"/>
              <a:t> </a:t>
            </a:r>
            <a:r>
              <a:rPr lang="fr-FR" sz="2000" b="1" dirty="0">
                <a:solidFill>
                  <a:srgbClr val="FF0000"/>
                </a:solidFill>
              </a:rPr>
              <a:t>been</a:t>
            </a:r>
            <a:r>
              <a:rPr lang="fr-FR" sz="2000" dirty="0" smtClean="0"/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working</a:t>
            </a:r>
            <a:r>
              <a:rPr lang="fr-FR" sz="2000" dirty="0" smtClean="0"/>
              <a:t> </a:t>
            </a:r>
            <a:r>
              <a:rPr lang="fr-FR" sz="2000" b="1" dirty="0" smtClean="0"/>
              <a:t>(</a:t>
            </a:r>
            <a:r>
              <a:rPr lang="fr-FR" sz="2000" b="1" dirty="0" err="1" smtClean="0"/>
              <a:t>work</a:t>
            </a:r>
            <a:r>
              <a:rPr lang="fr-FR" sz="2000" b="1" dirty="0" smtClean="0"/>
              <a:t>) </a:t>
            </a:r>
            <a:r>
              <a:rPr lang="fr-FR" sz="2000" dirty="0" smtClean="0"/>
              <a:t>in a </a:t>
            </a:r>
            <a:r>
              <a:rPr lang="fr-FR" sz="2000" dirty="0" err="1" smtClean="0"/>
              <a:t>bank</a:t>
            </a:r>
            <a:r>
              <a:rPr lang="fr-FR" sz="2000" dirty="0" smtClean="0"/>
              <a:t> for 15 </a:t>
            </a:r>
            <a:r>
              <a:rPr lang="fr-FR" sz="2000" dirty="0" err="1" smtClean="0"/>
              <a:t>years</a:t>
            </a:r>
            <a:r>
              <a:rPr lang="fr-FR" sz="2000" dirty="0" smtClean="0"/>
              <a:t> </a:t>
            </a:r>
            <a:r>
              <a:rPr lang="fr-FR" sz="2000" dirty="0" err="1" smtClean="0"/>
              <a:t>now</a:t>
            </a:r>
            <a:r>
              <a:rPr lang="fr-FR" sz="2000" dirty="0" smtClean="0"/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 startAt="7"/>
            </a:pPr>
            <a:r>
              <a:rPr lang="fr-FR" sz="2000" dirty="0" smtClean="0"/>
              <a:t>It </a:t>
            </a:r>
            <a:r>
              <a:rPr lang="fr-FR" sz="2000" b="1" dirty="0" err="1" smtClean="0">
                <a:solidFill>
                  <a:srgbClr val="FF0000"/>
                </a:solidFill>
              </a:rPr>
              <a:t>was</a:t>
            </a:r>
            <a:r>
              <a:rPr lang="fr-FR" sz="2000" b="1" dirty="0" smtClean="0">
                <a:solidFill>
                  <a:srgbClr val="FF0000"/>
                </a:solidFill>
              </a:rPr>
              <a:t> not </a:t>
            </a:r>
            <a:r>
              <a:rPr lang="fr-FR" sz="2000" b="1" dirty="0" err="1" smtClean="0">
                <a:solidFill>
                  <a:srgbClr val="FF0000"/>
                </a:solidFill>
              </a:rPr>
              <a:t>raining</a:t>
            </a:r>
            <a:r>
              <a:rPr lang="fr-FR" sz="2000" b="1" dirty="0" smtClean="0">
                <a:solidFill>
                  <a:srgbClr val="FF0000"/>
                </a:solidFill>
              </a:rPr>
              <a:t>/</a:t>
            </a:r>
            <a:r>
              <a:rPr lang="fr-FR" sz="2000" b="1" dirty="0" err="1" smtClean="0">
                <a:solidFill>
                  <a:srgbClr val="FF0000"/>
                </a:solidFill>
              </a:rPr>
              <a:t>had</a:t>
            </a:r>
            <a:r>
              <a:rPr lang="fr-FR" sz="2000" b="1" dirty="0" smtClean="0">
                <a:solidFill>
                  <a:srgbClr val="FF0000"/>
                </a:solidFill>
              </a:rPr>
              <a:t> not </a:t>
            </a:r>
            <a:r>
              <a:rPr lang="fr-FR" sz="2000" b="1" dirty="0" err="1" smtClean="0">
                <a:solidFill>
                  <a:srgbClr val="FF0000"/>
                </a:solidFill>
              </a:rPr>
              <a:t>rained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smtClean="0"/>
              <a:t>(not/</a:t>
            </a:r>
            <a:r>
              <a:rPr lang="fr-FR" sz="2000" b="1" dirty="0" err="1" smtClean="0"/>
              <a:t>rain</a:t>
            </a:r>
            <a:r>
              <a:rPr lang="fr-FR" sz="2000" b="1" dirty="0" smtClean="0"/>
              <a:t>) </a:t>
            </a:r>
            <a:r>
              <a:rPr lang="fr-FR" sz="2000" dirty="0" err="1" smtClean="0"/>
              <a:t>when</a:t>
            </a:r>
            <a:r>
              <a:rPr lang="fr-FR" sz="2000" dirty="0" smtClean="0"/>
              <a:t> I </a:t>
            </a:r>
            <a:r>
              <a:rPr lang="fr-FR" sz="2000" dirty="0" err="1" smtClean="0"/>
              <a:t>went</a:t>
            </a:r>
            <a:r>
              <a:rPr lang="fr-FR" sz="2000" dirty="0" smtClean="0"/>
              <a:t> </a:t>
            </a:r>
            <a:r>
              <a:rPr lang="fr-FR" sz="2000" b="1" dirty="0" smtClean="0"/>
              <a:t>(go) </a:t>
            </a:r>
            <a:r>
              <a:rPr lang="fr-FR" sz="2000" dirty="0" smtClean="0"/>
              <a:t>to </a:t>
            </a:r>
            <a:r>
              <a:rPr lang="fr-FR" sz="2000" dirty="0" err="1" smtClean="0"/>
              <a:t>school</a:t>
            </a:r>
            <a:r>
              <a:rPr lang="fr-FR" sz="2000" dirty="0" smtClean="0"/>
              <a:t> </a:t>
            </a:r>
            <a:r>
              <a:rPr lang="fr-FR" sz="2000" dirty="0" err="1" smtClean="0"/>
              <a:t>yesterday</a:t>
            </a:r>
            <a:r>
              <a:rPr lang="fr-F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396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303</Words>
  <Application>Microsoft Office PowerPoint</Application>
  <PresentationFormat>Grand écran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Tenses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Tenses</dc:title>
  <dc:creator>Philippe Torres</dc:creator>
  <cp:lastModifiedBy>philippe torres</cp:lastModifiedBy>
  <cp:revision>3</cp:revision>
  <dcterms:created xsi:type="dcterms:W3CDTF">2018-09-20T09:33:08Z</dcterms:created>
  <dcterms:modified xsi:type="dcterms:W3CDTF">2019-10-23T09:54:15Z</dcterms:modified>
</cp:coreProperties>
</file>