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Modifiez le style du titre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EDE41BF-8013-406B-BA42-38B8AE8D9E40}" type="datetime">
              <a:rPr b="0" lang="fr-FR" sz="1200" spc="-1" strike="noStrike">
                <a:solidFill>
                  <a:srgbClr val="191b0e"/>
                </a:solidFill>
                <a:latin typeface="Franklin Gothic Book"/>
              </a:rPr>
              <a:t>10/10/2021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7F8F45-FFBB-44B5-8066-69937F98A0B5}" type="slidenum">
              <a:rPr b="0" lang="fr-FR" sz="1200" spc="-1" strike="noStrike">
                <a:solidFill>
                  <a:srgbClr val="191b0e"/>
                </a:solidFill>
                <a:latin typeface="Franklin Gothic Book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Cliquez pour éditer le format du plan de texte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niveau de plan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Troisième niveau de plan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Quatrième niveau de plan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Cinquième niveau de plan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Sixième niveau de plan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Septième niveau de plan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Modifier les styles du texte du masque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Deuxième niveau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Troisième niveau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Quatrième niveau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Cinquième niveau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164D09B-E67F-4AA8-AB37-BAE3C2D17A48}" type="datetime">
              <a:rPr b="0" lang="fr-FR" sz="1200" spc="-1" strike="noStrike">
                <a:solidFill>
                  <a:srgbClr val="191b0e"/>
                </a:solidFill>
                <a:latin typeface="Franklin Gothic Book"/>
              </a:rPr>
              <a:t>10/10/2021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B22186-BA91-493A-84B1-B256856F4284}" type="slidenum">
              <a:rPr b="0" lang="fr-FR" sz="1200" spc="-1" strike="noStrike">
                <a:solidFill>
                  <a:srgbClr val="191b0e"/>
                </a:solidFill>
                <a:latin typeface="Franklin Gothic Book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11200" y="2016000"/>
            <a:ext cx="93168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9000"/>
              </a:lnSpc>
            </a:pPr>
            <a:br/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Quelle transformation?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phique 2" descr=""/>
          <p:cNvPicPr/>
          <p:nvPr/>
        </p:nvPicPr>
        <p:blipFill>
          <a:blip r:embed="rId1"/>
          <a:stretch/>
        </p:blipFill>
        <p:spPr>
          <a:xfrm>
            <a:off x="2367720" y="1519920"/>
            <a:ext cx="2920320" cy="2920320"/>
          </a:xfrm>
          <a:prstGeom prst="rect">
            <a:avLst/>
          </a:prstGeom>
          <a:ln>
            <a:noFill/>
          </a:ln>
        </p:spPr>
      </p:pic>
      <p:pic>
        <p:nvPicPr>
          <p:cNvPr id="105" name="Graphique 3" descr=""/>
          <p:cNvPicPr/>
          <p:nvPr/>
        </p:nvPicPr>
        <p:blipFill>
          <a:blip r:embed="rId2"/>
          <a:stretch/>
        </p:blipFill>
        <p:spPr>
          <a:xfrm>
            <a:off x="6798600" y="1519920"/>
            <a:ext cx="2920320" cy="29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aphique 4" descr=""/>
          <p:cNvPicPr/>
          <p:nvPr/>
        </p:nvPicPr>
        <p:blipFill>
          <a:blip r:embed="rId1"/>
          <a:stretch/>
        </p:blipFill>
        <p:spPr>
          <a:xfrm>
            <a:off x="1668600" y="351000"/>
            <a:ext cx="3319560" cy="3319560"/>
          </a:xfrm>
          <a:prstGeom prst="rect">
            <a:avLst/>
          </a:prstGeom>
          <a:ln>
            <a:noFill/>
          </a:ln>
        </p:spPr>
      </p:pic>
      <p:pic>
        <p:nvPicPr>
          <p:cNvPr id="107" name="Graphique 5" descr=""/>
          <p:cNvPicPr/>
          <p:nvPr/>
        </p:nvPicPr>
        <p:blipFill>
          <a:blip r:embed="rId2"/>
          <a:stretch/>
        </p:blipFill>
        <p:spPr>
          <a:xfrm>
            <a:off x="5299560" y="3076920"/>
            <a:ext cx="3319560" cy="33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phique 4" descr=""/>
          <p:cNvPicPr/>
          <p:nvPr/>
        </p:nvPicPr>
        <p:blipFill>
          <a:blip r:embed="rId1"/>
          <a:stretch/>
        </p:blipFill>
        <p:spPr>
          <a:xfrm>
            <a:off x="4922280" y="322920"/>
            <a:ext cx="2203920" cy="2203920"/>
          </a:xfrm>
          <a:prstGeom prst="rect">
            <a:avLst/>
          </a:prstGeom>
          <a:ln>
            <a:noFill/>
          </a:ln>
        </p:spPr>
      </p:pic>
      <p:pic>
        <p:nvPicPr>
          <p:cNvPr id="89" name="Graphique 5" descr=""/>
          <p:cNvPicPr/>
          <p:nvPr/>
        </p:nvPicPr>
        <p:blipFill>
          <a:blip r:embed="rId2"/>
          <a:stretch/>
        </p:blipFill>
        <p:spPr>
          <a:xfrm rot="8392800">
            <a:off x="6242400" y="2977920"/>
            <a:ext cx="2203920" cy="22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rcRect l="0" t="9159" r="0" b="3422"/>
          <a:stretch/>
        </p:blipFill>
        <p:spPr>
          <a:xfrm>
            <a:off x="2418120" y="1093680"/>
            <a:ext cx="7914240" cy="496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5957640" y="1093680"/>
            <a:ext cx="1658880" cy="488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253120" y="4284000"/>
            <a:ext cx="165888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phique 2" descr=""/>
          <p:cNvPicPr/>
          <p:nvPr/>
        </p:nvPicPr>
        <p:blipFill>
          <a:blip r:embed="rId1"/>
          <a:stretch/>
        </p:blipFill>
        <p:spPr>
          <a:xfrm>
            <a:off x="1924560" y="1784160"/>
            <a:ext cx="2920320" cy="2920320"/>
          </a:xfrm>
          <a:prstGeom prst="rect">
            <a:avLst/>
          </a:prstGeom>
          <a:ln>
            <a:noFill/>
          </a:ln>
        </p:spPr>
      </p:pic>
      <p:pic>
        <p:nvPicPr>
          <p:cNvPr id="94" name="Graphique 3" descr=""/>
          <p:cNvPicPr/>
          <p:nvPr/>
        </p:nvPicPr>
        <p:blipFill>
          <a:blip r:embed="rId2"/>
          <a:stretch/>
        </p:blipFill>
        <p:spPr>
          <a:xfrm rot="10800000">
            <a:off x="9824400" y="4704840"/>
            <a:ext cx="2920320" cy="29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phique 2" descr=""/>
          <p:cNvPicPr/>
          <p:nvPr/>
        </p:nvPicPr>
        <p:blipFill>
          <a:blip r:embed="rId1"/>
          <a:stretch/>
        </p:blipFill>
        <p:spPr>
          <a:xfrm>
            <a:off x="2047320" y="3141360"/>
            <a:ext cx="2892240" cy="2892240"/>
          </a:xfrm>
          <a:prstGeom prst="rect">
            <a:avLst/>
          </a:prstGeom>
          <a:ln>
            <a:noFill/>
          </a:ln>
        </p:spPr>
      </p:pic>
      <p:pic>
        <p:nvPicPr>
          <p:cNvPr id="96" name="Graphique 3" descr=""/>
          <p:cNvPicPr/>
          <p:nvPr/>
        </p:nvPicPr>
        <p:blipFill>
          <a:blip r:embed="rId2"/>
          <a:stretch/>
        </p:blipFill>
        <p:spPr>
          <a:xfrm>
            <a:off x="6856560" y="889920"/>
            <a:ext cx="2892240" cy="289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1706400" y="667080"/>
            <a:ext cx="8992800" cy="53956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5835240" y="2545200"/>
            <a:ext cx="829080" cy="13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phique 2" descr=""/>
          <p:cNvPicPr/>
          <p:nvPr/>
        </p:nvPicPr>
        <p:blipFill>
          <a:blip r:embed="rId1"/>
          <a:stretch/>
        </p:blipFill>
        <p:spPr>
          <a:xfrm>
            <a:off x="1896480" y="1454040"/>
            <a:ext cx="3250440" cy="3250440"/>
          </a:xfrm>
          <a:prstGeom prst="rect">
            <a:avLst/>
          </a:prstGeom>
          <a:ln>
            <a:noFill/>
          </a:ln>
        </p:spPr>
      </p:pic>
      <p:pic>
        <p:nvPicPr>
          <p:cNvPr id="100" name="Graphique 3" descr=""/>
          <p:cNvPicPr/>
          <p:nvPr/>
        </p:nvPicPr>
        <p:blipFill>
          <a:blip r:embed="rId2"/>
          <a:stretch/>
        </p:blipFill>
        <p:spPr>
          <a:xfrm rot="17667000">
            <a:off x="7487640" y="1266840"/>
            <a:ext cx="3250440" cy="325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171800" y="502200"/>
            <a:ext cx="8208720" cy="61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raphique 2" descr=""/>
          <p:cNvPicPr/>
          <p:nvPr/>
        </p:nvPicPr>
        <p:blipFill>
          <a:blip r:embed="rId1"/>
          <a:stretch/>
        </p:blipFill>
        <p:spPr>
          <a:xfrm>
            <a:off x="1236600" y="1972440"/>
            <a:ext cx="2958120" cy="2958120"/>
          </a:xfrm>
          <a:prstGeom prst="rect">
            <a:avLst/>
          </a:prstGeom>
          <a:ln>
            <a:noFill/>
          </a:ln>
        </p:spPr>
      </p:pic>
      <p:pic>
        <p:nvPicPr>
          <p:cNvPr id="103" name="Graphique 3" descr=""/>
          <p:cNvPicPr/>
          <p:nvPr/>
        </p:nvPicPr>
        <p:blipFill>
          <a:blip r:embed="rId2"/>
          <a:stretch/>
        </p:blipFill>
        <p:spPr>
          <a:xfrm>
            <a:off x="6404040" y="1972440"/>
            <a:ext cx="2958120" cy="295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17</TotalTime>
  <Application>LibreOffice/6.0.7.3$Windows_X86_64 LibreOffice_project/dc89aa7a9eabfd848af146d5086077aeed2ae4a5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2017-11-02T10:20:48Z</dcterms:created>
  <dc:creator>Marie</dc:creator>
  <dc:description/>
  <dc:language>fr-FR</dc:language>
  <cp:lastModifiedBy/>
  <dcterms:modified xsi:type="dcterms:W3CDTF">2021-10-10T12:02:48Z</dcterms:modified>
  <cp:revision>5</cp:revision>
  <dc:subject/>
  <dc:title>Quelle transformation?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