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1D98CEC-F5CA-4F69-9F0F-7E0B2E2B63E5}">
          <p14:sldIdLst>
            <p14:sldId id="257"/>
          </p14:sldIdLst>
        </p14:section>
        <p14:section name="Раздел без заголовка" id="{64E5B352-052D-47DB-89FF-2AC2CC53062C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85248" autoAdjust="0"/>
  </p:normalViewPr>
  <p:slideViewPr>
    <p:cSldViewPr>
      <p:cViewPr>
        <p:scale>
          <a:sx n="86" d="100"/>
          <a:sy n="86" d="100"/>
        </p:scale>
        <p:origin x="-1354" y="-1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9" y="4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A4F09-FBE6-4768-A291-5973B0B3445E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56A3A-C618-4FB5-9E9E-47A289BE6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5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56A3A-C618-4FB5-9E9E-47A289BE671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71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FBDFB4D-0A48-4034-A974-3B6CDFE4CA5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87BA4EE-F212-4AAD-A66E-D775BD370B8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-project-rc3x.vercel.ap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5" y="2420888"/>
            <a:ext cx="3313355" cy="1512168"/>
          </a:xfrm>
        </p:spPr>
        <p:txBody>
          <a:bodyPr/>
          <a:lstStyle/>
          <a:p>
            <a:r>
              <a:rPr lang="ru-RU" b="1" dirty="0" smtClean="0"/>
              <a:t>Зачем птицам клюв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3365" y="5301208"/>
            <a:ext cx="3309803" cy="380501"/>
          </a:xfrm>
        </p:spPr>
        <p:txBody>
          <a:bodyPr>
            <a:normAutofit/>
          </a:bodyPr>
          <a:lstStyle/>
          <a:p>
            <a:r>
              <a:rPr lang="ru-RU" sz="1100" b="1" dirty="0" smtClean="0"/>
              <a:t>Создатель: </a:t>
            </a:r>
            <a:r>
              <a:rPr lang="ru-RU" sz="1100" b="1" dirty="0" err="1" smtClean="0"/>
              <a:t>Катковский</a:t>
            </a:r>
            <a:r>
              <a:rPr lang="ru-RU" sz="1100" b="1" dirty="0" smtClean="0"/>
              <a:t> Иван</a:t>
            </a:r>
            <a:endParaRPr lang="ru-RU" sz="1100" b="1" dirty="0"/>
          </a:p>
        </p:txBody>
      </p:sp>
    </p:spTree>
    <p:extLst>
      <p:ext uri="{BB962C8B-B14F-4D97-AF65-F5344CB8AC3E}">
        <p14:creationId xmlns:p14="http://schemas.microsoft.com/office/powerpoint/2010/main" val="66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92696"/>
            <a:ext cx="6637468" cy="648071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       План мероприятий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88839"/>
              </p:ext>
            </p:extLst>
          </p:nvPr>
        </p:nvGraphicFramePr>
        <p:xfrm>
          <a:off x="467546" y="784526"/>
          <a:ext cx="8208910" cy="4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4"/>
                <a:gridCol w="1259262"/>
                <a:gridCol w="1668478"/>
                <a:gridCol w="1668478"/>
                <a:gridCol w="1668478"/>
              </a:tblGrid>
              <a:tr h="455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00" dirty="0">
                          <a:effectLst/>
                        </a:rPr>
                        <a:t>  </a:t>
                      </a:r>
                      <a:endParaRPr lang="ru-RU" sz="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22" marR="622" marT="622" marB="622"/>
                </a:tc>
                <a:tc>
                  <a:txBody>
                    <a:bodyPr/>
                    <a:lstStyle/>
                    <a:p>
                      <a:endParaRPr lang="ru-RU" sz="100" dirty="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endParaRPr lang="ru-RU" sz="10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endParaRPr lang="ru-RU" sz="10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endParaRPr lang="ru-RU" sz="100" dirty="0"/>
                    </a:p>
                  </a:txBody>
                  <a:tcPr marL="5975" marR="5975" marT="2987" marB="2987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body" idx="1"/>
          </p:nvPr>
        </p:nvSpPr>
        <p:spPr bwMode="auto">
          <a:xfrm flipH="1" flipV="1">
            <a:off x="9612560" y="6669360"/>
            <a:ext cx="348296" cy="7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265349"/>
              </p:ext>
            </p:extLst>
          </p:nvPr>
        </p:nvGraphicFramePr>
        <p:xfrm>
          <a:off x="755576" y="1412776"/>
          <a:ext cx="7704857" cy="5017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24"/>
                <a:gridCol w="1601839"/>
                <a:gridCol w="1724116"/>
                <a:gridCol w="2298821"/>
                <a:gridCol w="63857"/>
              </a:tblGrid>
              <a:tr h="6480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Название мероприятий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1" marR="44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Сроки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1" marR="44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Ответственный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1" marR="448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Результат</a:t>
                      </a:r>
                      <a:endParaRPr lang="ru-RU" sz="16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1" marR="44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1" marR="4481" marT="0" marB="0"/>
                </a:tc>
              </a:tr>
              <a:tr h="7464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Выбор темы и формулировка цели проекта</a:t>
                      </a:r>
                    </a:p>
                  </a:txBody>
                  <a:tcPr marL="4481" marR="448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05.2025</a:t>
                      </a:r>
                      <a:r>
                        <a:rPr lang="ru-RU" sz="1800" dirty="0">
                          <a:effectLst/>
                        </a:rPr>
                        <a:t> </a:t>
                      </a:r>
                    </a:p>
                  </a:txBody>
                  <a:tcPr marL="4481" marR="4481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/>
                        <a:t>  </a:t>
                      </a:r>
                      <a:endParaRPr lang="ru-RU" sz="16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  </a:t>
                      </a:r>
                      <a:r>
                        <a:rPr lang="ru-RU" sz="1600" b="1" baseline="0" dirty="0" smtClean="0"/>
                        <a:t> </a:t>
                      </a:r>
                      <a:r>
                        <a:rPr lang="ru-RU" sz="1600" b="1" dirty="0" err="1" smtClean="0"/>
                        <a:t>Катковский</a:t>
                      </a:r>
                      <a:r>
                        <a:rPr lang="ru-RU" sz="1600" b="1" dirty="0" smtClean="0"/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         Иван</a:t>
                      </a:r>
                      <a:endParaRPr lang="ru-RU" sz="14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Определенная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тема</a:t>
                      </a:r>
                      <a:endParaRPr lang="ru-RU" sz="1100" b="1" dirty="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 marL="5975" marR="5975" marT="2987" marB="2987"/>
                </a:tc>
              </a:tr>
              <a:tr h="8641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aseline="0" dirty="0" smtClean="0">
                          <a:effectLst/>
                        </a:rPr>
                        <a:t> Сбор информации</a:t>
                      </a: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ru-RU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 литературы и интернета</a:t>
                      </a:r>
                      <a:endParaRPr lang="ru-RU" sz="12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</a:pP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22" marR="622" marT="622" marB="622"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1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05.2025</a:t>
                      </a:r>
                      <a:endParaRPr lang="ru-RU" sz="1100" dirty="0" smtClean="0"/>
                    </a:p>
                    <a:p>
                      <a:endParaRPr lang="ru-RU" sz="1100" dirty="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endParaRPr lang="ru-RU" sz="1100" dirty="0" smtClean="0"/>
                    </a:p>
                    <a:p>
                      <a:endParaRPr lang="ru-RU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   </a:t>
                      </a:r>
                      <a:r>
                        <a:rPr lang="ru-RU" sz="1600" b="1" dirty="0" err="1" smtClean="0"/>
                        <a:t>Катковский</a:t>
                      </a:r>
                      <a:r>
                        <a:rPr lang="ru-RU" sz="1600" b="1" dirty="0" smtClean="0"/>
                        <a:t>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         Иван</a:t>
                      </a:r>
                      <a:endParaRPr lang="ru-RU" sz="1400" b="1" dirty="0" smtClean="0"/>
                    </a:p>
                    <a:p>
                      <a:endParaRPr lang="ru-RU" sz="11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dirty="0" smtClean="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источников</a:t>
                      </a:r>
                      <a:endParaRPr lang="ru-RU" sz="1100" dirty="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975" marR="5975" marT="2987" marB="2987"/>
                </a:tc>
              </a:tr>
              <a:tr h="1077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1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    </a:t>
                      </a:r>
                      <a:r>
                        <a:rPr lang="ru-RU" sz="1400" dirty="0" smtClean="0">
                          <a:effectLst/>
                        </a:rPr>
                        <a:t>Оформление    проекта </a:t>
                      </a:r>
                      <a:r>
                        <a:rPr lang="ru-RU" sz="1400" dirty="0">
                          <a:effectLst/>
                        </a:rPr>
                        <a:t>(Сайт + Документ проекта)</a:t>
                      </a:r>
                    </a:p>
                    <a:p>
                      <a:r>
                        <a:rPr lang="ru-RU" sz="1100" dirty="0">
                          <a:effectLst/>
                        </a:rPr>
                        <a:t>  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22" marR="622" marT="622" marB="62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1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1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i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05.2025</a:t>
                      </a:r>
                      <a:endParaRPr lang="ru-RU" sz="800" dirty="0" smtClean="0"/>
                    </a:p>
                  </a:txBody>
                  <a:tcPr marL="4481" marR="448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100" b="0" dirty="0" smtClean="0">
                        <a:effectLst/>
                        <a:latin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err="1" smtClean="0"/>
                        <a:t>Катковский</a:t>
                      </a:r>
                      <a:endParaRPr lang="ru-RU" sz="16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 smtClean="0"/>
                        <a:t>Иван</a:t>
                      </a:r>
                      <a:endParaRPr lang="ru-RU" sz="1400" b="1" dirty="0" smtClean="0"/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1100" dirty="0" smtClean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4481" marR="4481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(Сайт + Документ проекта)</a:t>
                      </a:r>
                      <a:r>
                        <a:rPr lang="ru-RU" sz="1100" dirty="0">
                          <a:effectLst/>
                        </a:rPr>
                        <a:t> </a:t>
                      </a:r>
                    </a:p>
                  </a:txBody>
                  <a:tcPr marL="4481" marR="4481" marT="0" marB="0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975" marR="5975" marT="2987" marB="2987"/>
                </a:tc>
              </a:tr>
              <a:tr h="6787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 </a:t>
                      </a: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Устное 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выступление,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ru-RU" sz="14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обратная связь     </a:t>
                      </a:r>
                      <a:r>
                        <a:rPr lang="ru-RU" sz="14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endParaRPr lang="ru-RU" sz="105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22" marR="622" marT="622" marB="622"/>
                </a:tc>
                <a:tc>
                  <a:txBody>
                    <a:bodyPr/>
                    <a:lstStyle/>
                    <a:p>
                      <a:r>
                        <a:rPr lang="ru-RU" sz="1100" dirty="0" smtClean="0"/>
                        <a:t> </a:t>
                      </a:r>
                    </a:p>
                    <a:p>
                      <a:endParaRPr lang="ru-RU" sz="1100" dirty="0" smtClean="0"/>
                    </a:p>
                    <a:p>
                      <a:r>
                        <a:rPr lang="ru-RU" sz="1100" dirty="0" smtClean="0"/>
                        <a:t>         </a:t>
                      </a:r>
                      <a:r>
                        <a:rPr lang="en-US" sz="1800" b="1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05.2025</a:t>
                      </a:r>
                      <a:endParaRPr lang="ru-RU" sz="1800" dirty="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err="1" smtClean="0"/>
                        <a:t>Катковский</a:t>
                      </a:r>
                      <a:endParaRPr lang="ru-RU" sz="14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Иван</a:t>
                      </a:r>
                      <a:endParaRPr lang="ru-RU" sz="1200" b="1" dirty="0" smtClean="0"/>
                    </a:p>
                    <a:p>
                      <a:endParaRPr lang="ru-RU" sz="1100" dirty="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endParaRPr lang="ru-RU" sz="1100" dirty="0" smtClean="0"/>
                    </a:p>
                    <a:p>
                      <a:r>
                        <a:rPr lang="ru-RU" sz="16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Устное выступление, обратная связь</a:t>
                      </a:r>
                      <a:endParaRPr lang="ru-RU" sz="1050" b="1" dirty="0"/>
                    </a:p>
                  </a:txBody>
                  <a:tcPr marL="5975" marR="5975" marT="2987" marB="2987"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 marL="5975" marR="5975" marT="2987" marB="298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6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645" y="1052737"/>
            <a:ext cx="6637468" cy="864095"/>
          </a:xfrm>
        </p:spPr>
        <p:txBody>
          <a:bodyPr/>
          <a:lstStyle/>
          <a:p>
            <a:r>
              <a:rPr lang="ru-RU" b="1" dirty="0" smtClean="0"/>
              <a:t>            Заключение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8645" y="2492896"/>
            <a:ext cx="6637467" cy="2736304"/>
          </a:xfrm>
        </p:spPr>
        <p:txBody>
          <a:bodyPr>
            <a:noAutofit/>
          </a:bodyPr>
          <a:lstStyle/>
          <a:p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ходе выполнения проекта я </a:t>
            </a:r>
            <a:r>
              <a:rPr lang="ru-RU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узнал, </a:t>
            </a: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что клюв играет в жизни птиц огромную роль. Он нужен не только для питания, но и для защиты, ухода за перьями, общения и постройки гнезда. </a:t>
            </a:r>
            <a:endParaRPr lang="ru-RU" sz="1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ru-RU" sz="1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u-RU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Работа </a:t>
            </a: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над проектом помогла мне расширить знания о птицах, развить навыки поиска и анализа информации, а также научиться оформлять и представлять свои исследования.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31334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08912" cy="7200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		  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</a:rPr>
              <a:t>Актуальность</a:t>
            </a:r>
            <a:endParaRPr lang="ru-RU" sz="31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971600" y="2204864"/>
            <a:ext cx="7200800" cy="384378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1600" b="1" dirty="0">
                <a:solidFill>
                  <a:schemeClr val="tx1"/>
                </a:solidFill>
                <a:latin typeface="Bahnschrift Light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Bahnschrift Light" pitchFamily="34" charset="0"/>
              </a:rPr>
              <a:t>Птицы — одни из самых распространённых и разнообразных животных на нашей планете</a:t>
            </a:r>
            <a:r>
              <a:rPr lang="ru-RU" sz="1800" dirty="0" smtClean="0">
                <a:solidFill>
                  <a:schemeClr val="tx1"/>
                </a:solidFill>
                <a:latin typeface="Bahnschrift Light" pitchFamily="34" charset="0"/>
              </a:rPr>
              <a:t>. Одной </a:t>
            </a:r>
            <a:r>
              <a:rPr lang="ru-RU" sz="1800" dirty="0">
                <a:solidFill>
                  <a:schemeClr val="tx1"/>
                </a:solidFill>
                <a:latin typeface="Bahnschrift Light" pitchFamily="34" charset="0"/>
              </a:rPr>
              <a:t>из главных особенностей птиц является наличие клюва — органа, который заменяет им зубы и выполняет множество важных функций</a:t>
            </a:r>
            <a:r>
              <a:rPr lang="ru-RU" sz="1800" dirty="0" smtClean="0">
                <a:solidFill>
                  <a:schemeClr val="tx1"/>
                </a:solidFill>
                <a:latin typeface="Bahnschrift Light" pitchFamily="34" charset="0"/>
              </a:rPr>
              <a:t>.</a:t>
            </a:r>
          </a:p>
          <a:p>
            <a:pPr marL="68580" indent="0">
              <a:buNone/>
            </a:pPr>
            <a:endParaRPr lang="ru-RU" sz="1600" b="1" dirty="0">
              <a:solidFill>
                <a:schemeClr val="tx1"/>
              </a:solidFill>
              <a:latin typeface="Bahnschrift Light" pitchFamily="34" charset="0"/>
            </a:endParaRPr>
          </a:p>
          <a:p>
            <a:pPr marL="68580" indent="0">
              <a:buNone/>
            </a:pPr>
            <a:r>
              <a:rPr lang="ru-RU" sz="1800" dirty="0">
                <a:solidFill>
                  <a:schemeClr val="tx1"/>
                </a:solidFill>
                <a:latin typeface="Bahnschrift Light" pitchFamily="34" charset="0"/>
              </a:rPr>
              <a:t>Изучение клювов помогает лучше понять, как птицы приспосабливаются к окружающей среде, как происходит эволюция, и почему так важно сохранять разнообразие природы</a:t>
            </a:r>
            <a:r>
              <a:rPr lang="ru-RU" sz="1800" dirty="0" smtClean="0">
                <a:solidFill>
                  <a:schemeClr val="tx1"/>
                </a:solidFill>
                <a:latin typeface="Bahnschrift Light" pitchFamily="34" charset="0"/>
              </a:rPr>
              <a:t>.</a:t>
            </a:r>
          </a:p>
          <a:p>
            <a:pPr marL="68580" indent="0">
              <a:buNone/>
            </a:pPr>
            <a:r>
              <a:rPr lang="ru-RU" sz="1800" b="1" dirty="0" smtClean="0"/>
              <a:t>Поэтому </a:t>
            </a:r>
            <a:r>
              <a:rPr lang="ru-RU" sz="1800" b="1" dirty="0"/>
              <a:t>тема «Зачем птицам клюв?» является не только интересной, но и важной с научной и образовательной точки зрения.</a:t>
            </a:r>
          </a:p>
          <a:p>
            <a:pPr marL="68580" indent="0">
              <a:buNone/>
            </a:pPr>
            <a:endParaRPr lang="ru-RU" sz="1600" b="1" dirty="0"/>
          </a:p>
          <a:p>
            <a:pPr marL="68580" indent="0">
              <a:buNone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1098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645" y="1124745"/>
            <a:ext cx="6637468" cy="936103"/>
          </a:xfrm>
        </p:spPr>
        <p:txBody>
          <a:bodyPr/>
          <a:lstStyle/>
          <a:p>
            <a:r>
              <a:rPr lang="en-US" b="1" i="1" dirty="0" smtClean="0"/>
              <a:t>    </a:t>
            </a:r>
            <a:r>
              <a:rPr lang="ru-RU" b="1" i="1" dirty="0" smtClean="0"/>
              <a:t>Обзор </a:t>
            </a:r>
            <a:r>
              <a:rPr lang="ru-RU" b="1" i="1" dirty="0"/>
              <a:t>литературы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8645" y="2636913"/>
            <a:ext cx="6637467" cy="1584176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Кроме </a:t>
            </a:r>
            <a:r>
              <a:rPr lang="ru-RU" dirty="0" smtClean="0">
                <a:solidFill>
                  <a:schemeClr val="tx1"/>
                </a:solidFill>
              </a:rPr>
              <a:t>книг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таких как «Животный мир» и «Атлас птиц</a:t>
            </a:r>
            <a:r>
              <a:rPr lang="ru-RU" dirty="0" smtClean="0">
                <a:solidFill>
                  <a:schemeClr val="tx1"/>
                </a:solidFill>
              </a:rPr>
              <a:t>», </a:t>
            </a:r>
            <a:r>
              <a:rPr lang="ru-RU" dirty="0">
                <a:solidFill>
                  <a:schemeClr val="tx1"/>
                </a:solidFill>
              </a:rPr>
              <a:t>я также использовал интернет источники и чат </a:t>
            </a:r>
            <a:r>
              <a:rPr lang="en-US" dirty="0">
                <a:solidFill>
                  <a:schemeClr val="tx1"/>
                </a:solidFill>
              </a:rPr>
              <a:t>GPT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9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645" y="1196753"/>
            <a:ext cx="6637468" cy="1008111"/>
          </a:xfrm>
        </p:spPr>
        <p:txBody>
          <a:bodyPr>
            <a:normAutofit/>
          </a:bodyPr>
          <a:lstStyle/>
          <a:p>
            <a:r>
              <a:rPr lang="ru-RU" b="1" dirty="0"/>
              <a:t>	 </a:t>
            </a:r>
            <a:r>
              <a:rPr lang="ru-RU" b="1" dirty="0" smtClean="0"/>
              <a:t> Цель проекта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8645" y="2636913"/>
            <a:ext cx="6637467" cy="1800200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Выяснить, зачем птицам нужен клюв, какие функции он выполняет, и как его форма связана с образом жизни и питанием различных видов птиц.</a:t>
            </a:r>
          </a:p>
        </p:txBody>
      </p:sp>
    </p:spTree>
    <p:extLst>
      <p:ext uri="{BB962C8B-B14F-4D97-AF65-F5344CB8AC3E}">
        <p14:creationId xmlns:p14="http://schemas.microsoft.com/office/powerpoint/2010/main" val="12598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645" y="1124745"/>
            <a:ext cx="6637468" cy="864095"/>
          </a:xfrm>
        </p:spPr>
        <p:txBody>
          <a:bodyPr/>
          <a:lstStyle/>
          <a:p>
            <a:r>
              <a:rPr lang="ru-RU" b="1" dirty="0" smtClean="0"/>
              <a:t>	Задачи проекта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8645" y="2492896"/>
            <a:ext cx="6637467" cy="3294717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•</a:t>
            </a:r>
            <a:r>
              <a:rPr lang="ru-RU" sz="1800" dirty="0" smtClean="0">
                <a:solidFill>
                  <a:schemeClr val="tx1"/>
                </a:solidFill>
              </a:rPr>
              <a:t> Изучить </a:t>
            </a:r>
            <a:r>
              <a:rPr lang="ru-RU" sz="1800" dirty="0">
                <a:solidFill>
                  <a:schemeClr val="tx1"/>
                </a:solidFill>
              </a:rPr>
              <a:t>научную литературу и другие источники информации о строении и функциях птичьего клюва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  <a:endParaRPr lang="ru-RU" sz="1800" dirty="0">
              <a:solidFill>
                <a:schemeClr val="tx1"/>
              </a:solidFill>
            </a:endParaRP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• Узнать</a:t>
            </a:r>
            <a:r>
              <a:rPr lang="ru-RU" sz="1800" dirty="0">
                <a:solidFill>
                  <a:schemeClr val="tx1"/>
                </a:solidFill>
              </a:rPr>
              <a:t>, какие виды клювов существуют и как они связаны с образом жизни и питанием птиц.</a:t>
            </a:r>
          </a:p>
          <a:p>
            <a:endParaRPr lang="ru-RU" sz="1800" dirty="0" smtClean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• Провести </a:t>
            </a:r>
            <a:r>
              <a:rPr lang="ru-RU" sz="1800" dirty="0">
                <a:solidFill>
                  <a:schemeClr val="tx1"/>
                </a:solidFill>
              </a:rPr>
              <a:t>наблюдение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по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возможности) </a:t>
            </a:r>
            <a:r>
              <a:rPr lang="ru-RU" sz="1800" dirty="0">
                <a:solidFill>
                  <a:schemeClr val="tx1"/>
                </a:solidFill>
              </a:rPr>
              <a:t>за птицами в природе или по видеоматериалам</a:t>
            </a:r>
            <a:r>
              <a:rPr lang="ru-RU" sz="1800" dirty="0" smtClean="0">
                <a:solidFill>
                  <a:schemeClr val="tx1"/>
                </a:solidFill>
              </a:rPr>
              <a:t>.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• </a:t>
            </a:r>
            <a:r>
              <a:rPr lang="ru-RU" sz="1800" dirty="0" smtClean="0">
                <a:solidFill>
                  <a:schemeClr val="tx1"/>
                </a:solidFill>
              </a:rPr>
              <a:t>Сделать </a:t>
            </a:r>
            <a:r>
              <a:rPr lang="ru-RU" sz="1800" dirty="0">
                <a:solidFill>
                  <a:schemeClr val="tx1"/>
                </a:solidFill>
              </a:rPr>
              <a:t>выводы о многофункциональности клюва и его значении для выживания птиц.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4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34424" y="908720"/>
            <a:ext cx="3300984" cy="720080"/>
          </a:xfrm>
        </p:spPr>
        <p:txBody>
          <a:bodyPr>
            <a:normAutofit/>
          </a:bodyPr>
          <a:lstStyle/>
          <a:p>
            <a:r>
              <a:rPr lang="ru-RU" sz="2400" b="1" dirty="0"/>
              <a:t> </a:t>
            </a:r>
            <a:r>
              <a:rPr lang="ru-RU" sz="2400" b="1" dirty="0" smtClean="0"/>
              <a:t> Продукт проекта</a:t>
            </a:r>
            <a:endParaRPr lang="ru-RU" sz="2400" b="1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2" r="14952"/>
          <a:stretch>
            <a:fillRect/>
          </a:stretch>
        </p:blipFill>
        <p:spPr>
          <a:xfrm>
            <a:off x="971600" y="693794"/>
            <a:ext cx="3456384" cy="5471509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34630" y="1916832"/>
            <a:ext cx="3300573" cy="1368152"/>
          </a:xfrm>
        </p:spPr>
        <p:txBody>
          <a:bodyPr/>
          <a:lstStyle/>
          <a:p>
            <a:r>
              <a:rPr lang="ru-RU" b="1" dirty="0" smtClean="0"/>
              <a:t>Продуктом </a:t>
            </a:r>
            <a:r>
              <a:rPr lang="ru-RU" b="1" dirty="0"/>
              <a:t>проекта у меня представляется сайт – </a:t>
            </a:r>
            <a:r>
              <a:rPr lang="ru-RU" b="1" u="sng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https://school-project-rc3x.vercel.app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87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8645" y="1340769"/>
            <a:ext cx="6637468" cy="792087"/>
          </a:xfrm>
        </p:spPr>
        <p:txBody>
          <a:bodyPr/>
          <a:lstStyle/>
          <a:p>
            <a:r>
              <a:rPr lang="ru-RU" b="1" i="1" dirty="0"/>
              <a:t> </a:t>
            </a:r>
            <a:r>
              <a:rPr lang="ru-RU" b="1" i="1" dirty="0" smtClean="0"/>
              <a:t>   Целевая </a:t>
            </a:r>
            <a:r>
              <a:rPr lang="ru-RU" b="1" i="1" dirty="0"/>
              <a:t>аудитория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8645" y="2780928"/>
            <a:ext cx="6637467" cy="300668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Данный проект предназначен для учащихся начальной и средней школы, а также для всех, кто интересуется природой и жизнью птиц. Т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ак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как помогает развивать наблюдательность, любознательность и бережное отношение к окружающему миру.</a:t>
            </a:r>
          </a:p>
        </p:txBody>
      </p:sp>
    </p:spTree>
    <p:extLst>
      <p:ext uri="{BB962C8B-B14F-4D97-AF65-F5344CB8AC3E}">
        <p14:creationId xmlns:p14="http://schemas.microsoft.com/office/powerpoint/2010/main" val="5114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344816" cy="1143000"/>
          </a:xfrm>
        </p:spPr>
        <p:txBody>
          <a:bodyPr/>
          <a:lstStyle/>
          <a:p>
            <a:r>
              <a:rPr lang="ru-RU" dirty="0" smtClean="0"/>
              <a:t>	      </a:t>
            </a:r>
            <a:r>
              <a:rPr lang="ru-RU" b="1" dirty="0" smtClean="0"/>
              <a:t>Риски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      </a:t>
            </a:r>
            <a:r>
              <a:rPr lang="ru-RU" sz="1800" b="1" i="1" dirty="0" smtClean="0"/>
              <a:t>Риски </a:t>
            </a:r>
            <a:r>
              <a:rPr lang="ru-RU" sz="1800" b="1" i="1" dirty="0"/>
              <a:t>проекта</a:t>
            </a:r>
            <a:endParaRPr lang="ru-RU" sz="1800" b="1" dirty="0" smtClean="0"/>
          </a:p>
          <a:p>
            <a:endParaRPr lang="ru-RU" sz="1800" dirty="0"/>
          </a:p>
          <a:p>
            <a:r>
              <a:rPr lang="ru-RU" sz="1800" dirty="0" smtClean="0"/>
              <a:t>Недостаток </a:t>
            </a:r>
            <a:r>
              <a:rPr lang="ru-RU" sz="1800" dirty="0"/>
              <a:t>информации по </a:t>
            </a:r>
            <a:r>
              <a:rPr lang="ru-RU" sz="1800" dirty="0" smtClean="0"/>
              <a:t>теме</a:t>
            </a:r>
          </a:p>
          <a:p>
            <a:pPr marL="68580" indent="0">
              <a:buNone/>
            </a:pPr>
            <a:endParaRPr lang="ru-RU" sz="1800" dirty="0"/>
          </a:p>
          <a:p>
            <a:r>
              <a:rPr lang="ru-RU" sz="1800" dirty="0"/>
              <a:t>Невозможность наблюдения за </a:t>
            </a:r>
            <a:r>
              <a:rPr lang="ru-RU" sz="1800" dirty="0" smtClean="0"/>
              <a:t>птицами</a:t>
            </a:r>
          </a:p>
          <a:p>
            <a:pPr marL="68580" indent="0">
              <a:buNone/>
            </a:pPr>
            <a:endParaRPr lang="ru-RU" sz="1800" dirty="0"/>
          </a:p>
          <a:p>
            <a:r>
              <a:rPr lang="ru-RU" sz="1800" dirty="0"/>
              <a:t>Ошибки при оформлении </a:t>
            </a:r>
            <a:r>
              <a:rPr lang="ru-RU" sz="1800" dirty="0" smtClean="0"/>
              <a:t>проекта</a:t>
            </a:r>
          </a:p>
          <a:p>
            <a:pPr marL="68580" indent="0">
              <a:buNone/>
            </a:pPr>
            <a:endParaRPr lang="ru-RU" sz="1800" dirty="0" smtClean="0"/>
          </a:p>
          <a:p>
            <a:r>
              <a:rPr lang="ru-RU" sz="1800" dirty="0"/>
              <a:t>Волнение при защите </a:t>
            </a:r>
            <a:r>
              <a:rPr lang="ru-RU" sz="1800" dirty="0" smtClean="0"/>
              <a:t>проекта</a:t>
            </a:r>
            <a:endParaRPr lang="ru-RU" sz="1800" dirty="0"/>
          </a:p>
          <a:p>
            <a:endParaRPr lang="ru-RU" sz="18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1800" dirty="0" smtClean="0"/>
              <a:t>        </a:t>
            </a:r>
            <a:r>
              <a:rPr lang="ru-RU" sz="1600" b="1" i="1" dirty="0" smtClean="0"/>
              <a:t>Способы решения</a:t>
            </a:r>
          </a:p>
          <a:p>
            <a:pPr marL="68580" indent="0">
              <a:buNone/>
            </a:pPr>
            <a:endParaRPr lang="ru-RU" sz="1600" b="1" i="1" dirty="0" smtClean="0"/>
          </a:p>
          <a:p>
            <a:pPr marL="68580" indent="0">
              <a:buNone/>
            </a:pPr>
            <a:r>
              <a:rPr lang="ru-RU" sz="2000" dirty="0" smtClean="0">
                <a:solidFill>
                  <a:schemeClr val="bg2">
                    <a:lumMod val="50000"/>
                  </a:schemeClr>
                </a:solidFill>
              </a:rPr>
              <a:t>•</a:t>
            </a:r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Использовать </a:t>
            </a:r>
            <a:r>
              <a:rPr lang="ru-RU" sz="1800" dirty="0">
                <a:solidFill>
                  <a:schemeClr val="tx1"/>
                </a:solidFill>
              </a:rPr>
              <a:t>несколько типов </a:t>
            </a:r>
            <a:r>
              <a:rPr lang="ru-RU" sz="1800" dirty="0" smtClean="0">
                <a:solidFill>
                  <a:schemeClr val="tx1"/>
                </a:solidFill>
              </a:rPr>
              <a:t>источников</a:t>
            </a:r>
          </a:p>
          <a:p>
            <a:pPr marL="68580" indent="0">
              <a:buNone/>
            </a:pPr>
            <a:endParaRPr lang="ru-RU" sz="1800" dirty="0"/>
          </a:p>
          <a:p>
            <a:r>
              <a:rPr lang="ru-RU" sz="1800" dirty="0"/>
              <a:t>Использовать </a:t>
            </a:r>
            <a:r>
              <a:rPr lang="ru-RU" sz="1800" dirty="0" smtClean="0"/>
              <a:t>видеоматериалы</a:t>
            </a:r>
            <a:endParaRPr lang="ru-RU" dirty="0" smtClean="0"/>
          </a:p>
          <a:p>
            <a:r>
              <a:rPr lang="ru-RU" sz="1800" dirty="0" smtClean="0"/>
              <a:t>проконсультироваться </a:t>
            </a:r>
            <a:r>
              <a:rPr lang="ru-RU" sz="1800" dirty="0"/>
              <a:t>с </a:t>
            </a:r>
            <a:r>
              <a:rPr lang="ru-RU" sz="1800" dirty="0" smtClean="0"/>
              <a:t>учителем</a:t>
            </a:r>
            <a:endParaRPr lang="ru-RU" sz="1800" dirty="0"/>
          </a:p>
          <a:p>
            <a:endParaRPr lang="ru-RU" sz="1600" dirty="0" smtClean="0"/>
          </a:p>
          <a:p>
            <a:r>
              <a:rPr lang="ru-RU" sz="1600" dirty="0" smtClean="0"/>
              <a:t>Провести предваритель</a:t>
            </a:r>
            <a:r>
              <a:rPr lang="ru-RU" sz="1600" dirty="0"/>
              <a:t>н</a:t>
            </a:r>
            <a:r>
              <a:rPr lang="ru-RU" sz="1600" dirty="0" smtClean="0"/>
              <a:t>ую репетицию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831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        </a:t>
            </a:r>
            <a:r>
              <a:rPr lang="ru-RU" b="1" dirty="0" smtClean="0"/>
              <a:t>Бюджет проекта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78729"/>
              </p:ext>
            </p:extLst>
          </p:nvPr>
        </p:nvGraphicFramePr>
        <p:xfrm>
          <a:off x="1259632" y="2708920"/>
          <a:ext cx="6696744" cy="194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6254"/>
                <a:gridCol w="2072443"/>
                <a:gridCol w="1339349"/>
                <a:gridCol w="1339349"/>
                <a:gridCol w="1339349"/>
              </a:tblGrid>
              <a:tr h="13212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Наименование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Цена за единицу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Количество 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Всего</a:t>
                      </a:r>
                      <a:endParaRPr lang="ru-RU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22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Бумага</a:t>
                      </a:r>
                      <a:endParaRPr lang="ru-RU" sz="1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10р</a:t>
                      </a:r>
                      <a:endParaRPr lang="ru-RU" sz="1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1</a:t>
                      </a:r>
                      <a:endParaRPr lang="ru-RU" sz="1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10р</a:t>
                      </a:r>
                      <a:endParaRPr lang="ru-RU" sz="12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184</TotalTime>
  <Words>451</Words>
  <Application>Microsoft Office PowerPoint</Application>
  <PresentationFormat>Экран (4:3)</PresentationFormat>
  <Paragraphs>104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Остин</vt:lpstr>
      <vt:lpstr>Зачем птицам клюв</vt:lpstr>
      <vt:lpstr>     Актуальность</vt:lpstr>
      <vt:lpstr>    Обзор литературы</vt:lpstr>
      <vt:lpstr>   Цель проекта</vt:lpstr>
      <vt:lpstr> Задачи проекта</vt:lpstr>
      <vt:lpstr>  Продукт проекта</vt:lpstr>
      <vt:lpstr>    Целевая аудитория</vt:lpstr>
      <vt:lpstr>       Риски проекта</vt:lpstr>
      <vt:lpstr>         Бюджет проекта</vt:lpstr>
      <vt:lpstr>       План мероприятий</vt:lpstr>
      <vt:lpstr>            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птицам клюв</dc:title>
  <dc:creator>RAKETA</dc:creator>
  <cp:lastModifiedBy>RAKETA</cp:lastModifiedBy>
  <cp:revision>11</cp:revision>
  <dcterms:created xsi:type="dcterms:W3CDTF">2025-04-27T03:09:56Z</dcterms:created>
  <dcterms:modified xsi:type="dcterms:W3CDTF">2025-04-27T06:15:05Z</dcterms:modified>
</cp:coreProperties>
</file>