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01" autoAdjust="0"/>
    <p:restoredTop sz="94660"/>
  </p:normalViewPr>
  <p:slideViewPr>
    <p:cSldViewPr snapToGrid="0">
      <p:cViewPr>
        <p:scale>
          <a:sx n="91" d="100"/>
          <a:sy n="91" d="100"/>
        </p:scale>
        <p:origin x="41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3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02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72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35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0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02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0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54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1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226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50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664027-E983-443D-BFC3-88B2617A5980}" type="datetimeFigureOut">
              <a:rPr lang="es-CO" smtClean="0"/>
              <a:t>7/05/2020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72A87E-F5C1-4478-ACB5-B9900203E146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6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b="1" spc="0" dirty="0">
                <a:ln/>
                <a:solidFill>
                  <a:schemeClr val="accent3"/>
                </a:solidFill>
                <a:latin typeface="Berlin Sans FB" panose="020E0602020502020306" pitchFamily="34" charset="0"/>
              </a:rPr>
              <a:t>Bridge (patrón de diseño)</a:t>
            </a:r>
            <a:r>
              <a:rPr lang="es-ES" b="1" spc="0" dirty="0">
                <a:ln/>
                <a:solidFill>
                  <a:schemeClr val="accent3"/>
                </a:solidFill>
              </a:rPr>
              <a:t/>
            </a:r>
            <a:br>
              <a:rPr lang="es-ES" b="1" spc="0" dirty="0">
                <a:ln/>
                <a:solidFill>
                  <a:schemeClr val="accent3"/>
                </a:solidFill>
              </a:rPr>
            </a:br>
            <a:endParaRPr lang="es-CO" b="1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CO" sz="4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Iván contreras julio</a:t>
            </a:r>
            <a:endParaRPr lang="es-CO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1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sz="5400" b="1" spc="0" dirty="0" smtClean="0">
                <a:ln/>
                <a:solidFill>
                  <a:schemeClr val="accent3"/>
                </a:solidFill>
                <a:latin typeface="Berlin Sans FB" panose="020E0602020502020306" pitchFamily="34" charset="0"/>
              </a:rPr>
              <a:t>Propósito</a:t>
            </a:r>
            <a:r>
              <a:rPr lang="es-CO" b="1" spc="0" dirty="0" smtClean="0">
                <a:ln/>
                <a:solidFill>
                  <a:schemeClr val="accent3"/>
                </a:solidFill>
              </a:rPr>
              <a:t> </a:t>
            </a:r>
            <a:endParaRPr lang="es-CO" b="1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44708"/>
            <a:ext cx="10058400" cy="44818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CO" dirty="0"/>
              <a:t>El patrón Bridge, también conocido como </a:t>
            </a:r>
            <a:r>
              <a:rPr lang="es-CO" dirty="0" err="1" smtClean="0"/>
              <a:t>Handle</a:t>
            </a:r>
            <a:r>
              <a:rPr lang="es-CO" dirty="0" smtClean="0"/>
              <a:t>/</a:t>
            </a:r>
            <a:r>
              <a:rPr lang="es-CO" dirty="0" err="1" smtClean="0"/>
              <a:t>Body</a:t>
            </a:r>
            <a:r>
              <a:rPr lang="es-CO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es-CO" b="1" dirty="0" smtClean="0"/>
              <a:t>Desacopla </a:t>
            </a:r>
            <a:r>
              <a:rPr lang="es-CO" b="1" dirty="0"/>
              <a:t>una abstracción de su implementación</a:t>
            </a:r>
            <a:r>
              <a:rPr lang="es-CO" dirty="0"/>
              <a:t>, de manera que ambas puedan ser modificadas independientemente sin necesidad de alterar por ello la </a:t>
            </a:r>
            <a:r>
              <a:rPr lang="es-CO" dirty="0" smtClean="0"/>
              <a:t>otra.</a:t>
            </a:r>
            <a:r>
              <a:rPr lang="es-CO" dirty="0"/>
              <a:t>  La idea tras este </a:t>
            </a:r>
            <a:r>
              <a:rPr lang="es-CO" dirty="0" smtClean="0"/>
              <a:t>patrón es dado </a:t>
            </a:r>
            <a:r>
              <a:rPr lang="es-CO" dirty="0"/>
              <a:t>que cualquier cambio que se realice sobre una abstracción afectará a todas las clases que la implementan, </a:t>
            </a:r>
            <a:r>
              <a:rPr lang="es-CO" i="1" dirty="0" smtClean="0"/>
              <a:t>Bridge</a:t>
            </a:r>
            <a:r>
              <a:rPr lang="es-CO" dirty="0" smtClean="0"/>
              <a:t> propone añadir un nuevo nivel de abstracción entre ambos elementos que permitan </a:t>
            </a:r>
            <a:r>
              <a:rPr lang="es-CO" dirty="0"/>
              <a:t>que puedan desarrollarse cada uno por su lado.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632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34096"/>
            <a:ext cx="10058400" cy="73280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b="1" spc="0" dirty="0" smtClean="0">
                <a:ln/>
                <a:solidFill>
                  <a:schemeClr val="accent3"/>
                </a:solidFill>
                <a:latin typeface="Berlin Sans FB" panose="020E0602020502020306" pitchFamily="34" charset="0"/>
              </a:rPr>
              <a:t>Aplicabilidad</a:t>
            </a:r>
            <a:endParaRPr lang="es-CO" b="1" spc="0" dirty="0">
              <a:ln/>
              <a:solidFill>
                <a:schemeClr val="accent3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/>
              <a:t>Se usa el patrón </a:t>
            </a:r>
            <a:r>
              <a:rPr lang="es-CO" i="1" dirty="0"/>
              <a:t>Bridge</a:t>
            </a:r>
            <a:r>
              <a:rPr lang="es-CO" dirty="0"/>
              <a:t> cuando: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CO" dirty="0"/>
              <a:t>Se desea evitar un enlace permanente entre la abstracción y su implementación. Esto puede ser debido a que la implementación debe ser seleccionada o cambiada en tiempo de ejecución.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CO" dirty="0" smtClean="0"/>
              <a:t>. </a:t>
            </a:r>
            <a:r>
              <a:rPr lang="es-CO" dirty="0"/>
              <a:t>Tanto las abstracciones como sus implementaciones deben ser extensibles por medio de subclases. En este caso, el patrón </a:t>
            </a:r>
            <a:r>
              <a:rPr lang="es-CO" i="1" dirty="0"/>
              <a:t>Bridge</a:t>
            </a:r>
            <a:r>
              <a:rPr lang="es-CO" dirty="0"/>
              <a:t> permite combinar abstracciones e implementaciones diferentes y extenderlas independientemente</a:t>
            </a:r>
            <a:endParaRPr lang="es-CO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CO" dirty="0"/>
              <a:t>Cambios en la implementación de una abstracción no deben impactar en los clientes, es decir, su código no debe tener que ser recompilado.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CO" dirty="0"/>
              <a:t>Se desea compartir una implementación entre múltiples </a:t>
            </a:r>
            <a:r>
              <a:rPr lang="es-CO" dirty="0" smtClean="0"/>
              <a:t>objetos, y </a:t>
            </a:r>
            <a:r>
              <a:rPr lang="es-CO" dirty="0"/>
              <a:t>este hecho debe ser escondido a los clientes.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689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9921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b="1" spc="0" dirty="0" smtClean="0">
                <a:ln/>
                <a:solidFill>
                  <a:schemeClr val="accent3"/>
                </a:solidFill>
                <a:latin typeface="Berlin Sans FB" panose="020E0602020502020306" pitchFamily="34" charset="0"/>
              </a:rPr>
              <a:t>Estructura</a:t>
            </a:r>
            <a:endParaRPr lang="es-CO" b="1" spc="0" dirty="0">
              <a:ln/>
              <a:solidFill>
                <a:schemeClr val="accent3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16" y="2044945"/>
            <a:ext cx="5743978" cy="307681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649531" y="2304030"/>
            <a:ext cx="67528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b="1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Abstraction</a:t>
            </a:r>
            <a:r>
              <a:rPr lang="es-CO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define una interfaz abstracta. Mantiene una referencia a un objeto de tipo </a:t>
            </a:r>
            <a:r>
              <a:rPr lang="es-CO" b="0" i="1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Implementor</a:t>
            </a:r>
            <a:r>
              <a:rPr lang="es-CO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b="1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RefinedAbstraction</a:t>
            </a:r>
            <a:r>
              <a:rPr lang="es-CO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extiende la interfaz definida por </a:t>
            </a:r>
            <a:r>
              <a:rPr lang="es-CO" b="0" i="1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Abstraction</a:t>
            </a:r>
            <a:endParaRPr lang="es-CO" b="0" i="0" dirty="0" smtClean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b="1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Implementor</a:t>
            </a:r>
            <a:r>
              <a:rPr lang="es-CO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define la interfaz para la implementación de clases.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b="1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ConcreteImplementor</a:t>
            </a:r>
            <a:r>
              <a:rPr lang="es-CO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implementa la interfaz de </a:t>
            </a:r>
            <a:r>
              <a:rPr lang="es-CO" b="0" i="1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Implementor</a:t>
            </a:r>
            <a:r>
              <a:rPr lang="es-CO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y define su implementación concreta.</a:t>
            </a:r>
            <a:endParaRPr lang="es-CO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7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249" y="669701"/>
            <a:ext cx="10058400" cy="84871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O" b="1" spc="0" dirty="0" smtClean="0">
                <a:ln/>
                <a:solidFill>
                  <a:schemeClr val="accent3"/>
                </a:solidFill>
                <a:latin typeface="Berlin Sans FB" panose="020E0602020502020306" pitchFamily="34" charset="0"/>
              </a:rPr>
              <a:t>Consecuencias</a:t>
            </a:r>
            <a:endParaRPr lang="es-CO" b="1" spc="0" dirty="0">
              <a:ln/>
              <a:solidFill>
                <a:schemeClr val="accent3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716944"/>
            <a:ext cx="10058400" cy="46065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s-CO" b="1" dirty="0"/>
              <a:t>1.</a:t>
            </a:r>
            <a:r>
              <a:rPr lang="es-CO" b="1" i="1" dirty="0"/>
              <a:t>Desacopla interfaz e implementación</a:t>
            </a:r>
            <a:r>
              <a:rPr lang="es-CO" b="1" dirty="0"/>
              <a:t>: </a:t>
            </a:r>
            <a:r>
              <a:rPr lang="es-CO" dirty="0"/>
              <a:t>una implementación no es limitada permanentemente a una interfaz. La implementación de una abstracción puede ser configurada en tiempo de ejecución. Además le es posible a un objeto cambiar su implementación en tiempo de ejecución. Desacoplando </a:t>
            </a:r>
            <a:r>
              <a:rPr lang="es-CO" i="1" dirty="0" err="1"/>
              <a:t>Abstraction</a:t>
            </a:r>
            <a:r>
              <a:rPr lang="es-CO" dirty="0"/>
              <a:t> e </a:t>
            </a:r>
            <a:r>
              <a:rPr lang="es-CO" i="1" dirty="0" err="1"/>
              <a:t>Implementor</a:t>
            </a:r>
            <a:r>
              <a:rPr lang="es-CO" dirty="0"/>
              <a:t> también elimina las dependencias sobre la implementación en tiempo de compilación. Cambiar una clase de implementación no requiere recompilar la clase </a:t>
            </a:r>
            <a:r>
              <a:rPr lang="es-CO" i="1" dirty="0" err="1"/>
              <a:t>Abstraction</a:t>
            </a:r>
            <a:r>
              <a:rPr lang="es-CO" dirty="0"/>
              <a:t> ni sus </a:t>
            </a:r>
            <a:r>
              <a:rPr lang="es-CO" dirty="0" smtClean="0"/>
              <a:t>clientes</a:t>
            </a:r>
            <a:endParaRPr lang="es-CO" dirty="0"/>
          </a:p>
          <a:p>
            <a:pPr>
              <a:lnSpc>
                <a:spcPct val="160000"/>
              </a:lnSpc>
            </a:pPr>
            <a:r>
              <a:rPr lang="es-CO" b="1" dirty="0"/>
              <a:t>2.</a:t>
            </a:r>
            <a:r>
              <a:rPr lang="es-CO" b="1" i="1" dirty="0"/>
              <a:t>Mejora la extensibilidad</a:t>
            </a:r>
            <a:r>
              <a:rPr lang="es-CO" b="1" dirty="0"/>
              <a:t>: </a:t>
            </a:r>
            <a:r>
              <a:rPr lang="es-CO" dirty="0"/>
              <a:t>se puede extender las jerarquías </a:t>
            </a:r>
            <a:r>
              <a:rPr lang="es-CO" dirty="0" smtClean="0"/>
              <a:t>de</a:t>
            </a:r>
            <a:r>
              <a:rPr lang="es-CO" dirty="0"/>
              <a:t> </a:t>
            </a:r>
            <a:r>
              <a:rPr lang="es-CO" i="1" dirty="0" err="1"/>
              <a:t>Abstraction</a:t>
            </a:r>
            <a:r>
              <a:rPr lang="es-CO" dirty="0"/>
              <a:t> e </a:t>
            </a:r>
            <a:r>
              <a:rPr lang="es-CO" i="1" dirty="0" err="1"/>
              <a:t>Implementor</a:t>
            </a:r>
            <a:r>
              <a:rPr lang="es-CO" dirty="0"/>
              <a:t> independientemente.</a:t>
            </a:r>
          </a:p>
          <a:p>
            <a:pPr>
              <a:lnSpc>
                <a:spcPct val="160000"/>
              </a:lnSpc>
            </a:pPr>
            <a:r>
              <a:rPr lang="es-CO" b="1" dirty="0"/>
              <a:t>3.</a:t>
            </a:r>
            <a:r>
              <a:rPr lang="es-CO" b="1" i="1" dirty="0"/>
              <a:t>Esconde los detalles de la implementación a los clientes</a:t>
            </a:r>
            <a:r>
              <a:rPr lang="es-CO" b="1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2392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274</TotalTime>
  <Words>95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Wingdings</vt:lpstr>
      <vt:lpstr>Retrospección</vt:lpstr>
      <vt:lpstr>Bridge (patrón de diseño) </vt:lpstr>
      <vt:lpstr>Propósito </vt:lpstr>
      <vt:lpstr>Aplicabilidad</vt:lpstr>
      <vt:lpstr>Estructura</vt:lpstr>
      <vt:lpstr>Consecuencias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(patrón de diseño)</dc:title>
  <dc:creator>IBAN DARIO CONTRERAS JULIO</dc:creator>
  <cp:lastModifiedBy>IBAN DARIO CONTRERAS JULIO</cp:lastModifiedBy>
  <cp:revision>8</cp:revision>
  <dcterms:created xsi:type="dcterms:W3CDTF">2020-05-07T13:28:40Z</dcterms:created>
  <dcterms:modified xsi:type="dcterms:W3CDTF">2020-05-07T18:03:32Z</dcterms:modified>
</cp:coreProperties>
</file>