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1"/>
  </p:notesMasterIdLst>
  <p:sldIdLst>
    <p:sldId id="256" r:id="rId2"/>
    <p:sldId id="257" r:id="rId3"/>
    <p:sldId id="275" r:id="rId4"/>
    <p:sldId id="288" r:id="rId5"/>
    <p:sldId id="289" r:id="rId6"/>
    <p:sldId id="285" r:id="rId7"/>
    <p:sldId id="258" r:id="rId8"/>
    <p:sldId id="286" r:id="rId9"/>
    <p:sldId id="287" r:id="rId10"/>
  </p:sldIdLst>
  <p:sldSz cx="9144000" cy="5143500" type="screen16x9"/>
  <p:notesSz cx="6858000" cy="9144000"/>
  <p:embeddedFontLst>
    <p:embeddedFont>
      <p:font typeface="Lexend Deca" panose="020B0604020202020204" charset="0"/>
      <p:regular r:id="rId12"/>
    </p:embeddedFont>
    <p:embeddedFont>
      <p:font typeface="Muli" panose="020B0604020202020204" charset="0"/>
      <p:regular r:id="rId13"/>
      <p:bold r:id="rId14"/>
      <p:italic r:id="rId15"/>
      <p:boldItalic r:id="rId16"/>
    </p:embeddedFont>
    <p:embeddedFont>
      <p:font typeface="Muli Regular"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31A9B1-6A83-4EBA-89AE-93A6C8BCD3DC}">
  <a:tblStyle styleId="{DB31A9B1-6A83-4EBA-89AE-93A6C8BCD3D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784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9823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370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093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427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Regular"/>
              <a:buChar char="⬡"/>
              <a:defRPr sz="2400">
                <a:solidFill>
                  <a:schemeClr val="lt1"/>
                </a:solidFill>
                <a:latin typeface="Muli Regular"/>
                <a:ea typeface="Muli Regular"/>
                <a:cs typeface="Muli Regular"/>
                <a:sym typeface="Muli Regular"/>
              </a:defRPr>
            </a:lvl1pPr>
            <a:lvl2pPr marL="914400" lvl="1"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2pPr>
            <a:lvl3pPr marL="1371600" lvl="2"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3pPr>
            <a:lvl4pPr marL="1828800" lvl="3"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4pPr>
            <a:lvl5pPr marL="2286000" lvl="4"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5pPr>
            <a:lvl6pPr marL="2743200" lvl="5"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6pPr>
            <a:lvl7pPr marL="3200400" lvl="6"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7pPr>
            <a:lvl8pPr marL="3657600" lvl="7"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8pPr>
            <a:lvl9pPr marL="4114800" lvl="8"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 id="2147483657"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pic>
        <p:nvPicPr>
          <p:cNvPr id="3" name="Imagen 2" descr="Imagen que contiene texto, objeto, dibujo, tren&#10;&#10;Descripción generada automáticamente">
            <a:extLst>
              <a:ext uri="{FF2B5EF4-FFF2-40B4-BE49-F238E27FC236}">
                <a16:creationId xmlns:a16="http://schemas.microsoft.com/office/drawing/2014/main" id="{B3F9130B-1407-4AF6-8B20-BE34D2ED4BA7}"/>
              </a:ext>
            </a:extLst>
          </p:cNvPr>
          <p:cNvPicPr>
            <a:picLocks noChangeAspect="1"/>
          </p:cNvPicPr>
          <p:nvPr/>
        </p:nvPicPr>
        <p:blipFill rotWithShape="1">
          <a:blip r:embed="rId8"/>
          <a:srcRect b="19355"/>
          <a:stretch/>
        </p:blipFill>
        <p:spPr>
          <a:xfrm>
            <a:off x="585314" y="1899498"/>
            <a:ext cx="3822763" cy="134450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225778" y="487592"/>
            <a:ext cx="6014400" cy="47135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MX" dirty="0"/>
              <a:t>FLAPPY MARIO CON LIBGDX</a:t>
            </a:r>
            <a:endParaRPr dirty="0"/>
          </a:p>
        </p:txBody>
      </p:sp>
      <p:sp>
        <p:nvSpPr>
          <p:cNvPr id="73" name="Google Shape;73;p14"/>
          <p:cNvSpPr txBox="1">
            <a:spLocks noGrp="1"/>
          </p:cNvSpPr>
          <p:nvPr>
            <p:ph type="body" idx="1"/>
          </p:nvPr>
        </p:nvSpPr>
        <p:spPr>
          <a:xfrm>
            <a:off x="225778" y="1164876"/>
            <a:ext cx="8692444" cy="3772649"/>
          </a:xfrm>
          <a:prstGeom prst="rect">
            <a:avLst/>
          </a:prstGeom>
        </p:spPr>
        <p:txBody>
          <a:bodyPr spcFirstLastPara="1" wrap="square" lIns="0" tIns="0" rIns="0" bIns="0" anchor="t" anchorCtr="0">
            <a:noAutofit/>
          </a:bodyPr>
          <a:lstStyle/>
          <a:p>
            <a:pPr marL="0" lvl="0" indent="0" algn="just">
              <a:buClr>
                <a:schemeClr val="dk1"/>
              </a:buClr>
              <a:buSzPts val="1100"/>
              <a:buNone/>
            </a:pPr>
            <a:r>
              <a:rPr lang="es-ES" sz="1300" dirty="0" err="1"/>
              <a:t>LibGDX</a:t>
            </a:r>
            <a:r>
              <a:rPr lang="es-ES" sz="1300" dirty="0"/>
              <a:t> es un </a:t>
            </a:r>
            <a:r>
              <a:rPr lang="es-ES" sz="1300" dirty="0" err="1"/>
              <a:t>framework</a:t>
            </a:r>
            <a:r>
              <a:rPr lang="es-ES" sz="1300" dirty="0"/>
              <a:t> para el desarrollo de videojuegos multiplataforma, soportando actualmente Windows, Linux, Mac OS, Android, IOS y HTML5</a:t>
            </a:r>
          </a:p>
          <a:p>
            <a:pPr marL="0" lvl="0" indent="0" algn="just">
              <a:buClr>
                <a:schemeClr val="dk1"/>
              </a:buClr>
              <a:buSzPts val="1100"/>
              <a:buNone/>
            </a:pPr>
            <a:r>
              <a:rPr lang="es-ES" sz="1300" dirty="0"/>
              <a:t>Uno de los objetivos principales de la biblioteca es mantener la simplicidad, sin renunciar al amplio abanico de plataformas finales. Para ello, permite escribir el código base en un único proyecto y exportarlo a las tecnologías mencionadas anteriormente sin modificación alguna. Pudiendo utilizar la versión de escritorio como entorno de pruebas para el resto, siguiendo así una iteración de desarrollo rápida e integrable con el resto de herramientas de Java.</a:t>
            </a:r>
          </a:p>
          <a:p>
            <a:pPr marL="0" lvl="0" indent="0" algn="just">
              <a:buClr>
                <a:schemeClr val="dk1"/>
              </a:buClr>
              <a:buSzPts val="1100"/>
              <a:buNone/>
            </a:pPr>
            <a:r>
              <a:rPr lang="es-ES" sz="1300" dirty="0"/>
              <a:t>Además, </a:t>
            </a:r>
            <a:r>
              <a:rPr lang="es-ES" sz="1300" dirty="0" err="1"/>
              <a:t>LibGDX</a:t>
            </a:r>
            <a:r>
              <a:rPr lang="es-ES" sz="1300" dirty="0"/>
              <a:t> permite bajar el nivel de abstracción tanto como se quiera, dando acceso directo al sistema de archivos, dispositivos de entrada y audio.</a:t>
            </a:r>
          </a:p>
          <a:p>
            <a:pPr marL="0" lvl="0" indent="0" algn="just">
              <a:buClr>
                <a:schemeClr val="dk1"/>
              </a:buClr>
              <a:buSzPts val="1100"/>
              <a:buNone/>
            </a:pPr>
            <a:r>
              <a:rPr lang="es-ES" sz="1300" dirty="0"/>
              <a:t>Encima de esta capa de interacción, se establece un potente conjunto de </a:t>
            </a:r>
            <a:r>
              <a:rPr lang="es-ES" sz="1300" dirty="0" err="1"/>
              <a:t>APIs</a:t>
            </a:r>
            <a:r>
              <a:rPr lang="es-ES" sz="1300" dirty="0"/>
              <a:t> que permite mostrar imágenes y texto, construir interfaces de usuario, reproducir sonidos o música, realizar cálculos matemáticos, </a:t>
            </a:r>
            <a:r>
              <a:rPr lang="es-ES" sz="1300" dirty="0" err="1"/>
              <a:t>parsear</a:t>
            </a:r>
            <a:r>
              <a:rPr lang="es-ES" sz="1300" dirty="0"/>
              <a:t> ficheros XML o JSON, etc.</a:t>
            </a:r>
          </a:p>
          <a:p>
            <a:pPr marL="0" lvl="0" indent="0" algn="just">
              <a:buClr>
                <a:schemeClr val="dk1"/>
              </a:buClr>
              <a:buSzPts val="1100"/>
              <a:buNone/>
            </a:pPr>
            <a:r>
              <a:rPr lang="es-ES" sz="1300" dirty="0" err="1"/>
              <a:t>LibGDX</a:t>
            </a:r>
            <a:r>
              <a:rPr lang="es-ES" sz="1300" dirty="0"/>
              <a:t> pretende ser un </a:t>
            </a:r>
            <a:r>
              <a:rPr lang="es-ES" sz="1300" dirty="0" err="1"/>
              <a:t>framework</a:t>
            </a:r>
            <a:r>
              <a:rPr lang="es-ES" sz="1300" dirty="0"/>
              <a:t> más que un motor de desarrollo, admitiendo que no es una solución todo en uno, sino que provee al programador de un potente conjunto de abstracciones y le dan total libertad para desarrollar su aplicación.</a:t>
            </a:r>
            <a:endParaRPr sz="1300" dirty="0"/>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1026" name="Picture 2" descr="Resultado de imagen para LIBGDX">
            <a:extLst>
              <a:ext uri="{FF2B5EF4-FFF2-40B4-BE49-F238E27FC236}">
                <a16:creationId xmlns:a16="http://schemas.microsoft.com/office/drawing/2014/main" id="{1D338C36-768D-44BB-B9CE-2774770BEA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7267" y="84876"/>
            <a:ext cx="1807667" cy="108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2"/>
          <p:cNvSpPr txBox="1">
            <a:spLocks noGrp="1"/>
          </p:cNvSpPr>
          <p:nvPr>
            <p:ph type="body" idx="4294967295"/>
          </p:nvPr>
        </p:nvSpPr>
        <p:spPr>
          <a:xfrm>
            <a:off x="580550" y="782300"/>
            <a:ext cx="2537700" cy="627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s-MX" sz="3000" dirty="0">
                <a:latin typeface="Lexend Deca"/>
                <a:ea typeface="Lexend Deca"/>
                <a:cs typeface="Lexend Deca"/>
                <a:sym typeface="Lexend Deca"/>
              </a:rPr>
              <a:t>Ícono</a:t>
            </a:r>
          </a:p>
        </p:txBody>
      </p:sp>
      <p:sp>
        <p:nvSpPr>
          <p:cNvPr id="315" name="Google Shape;315;p32"/>
          <p:cNvSpPr/>
          <p:nvPr/>
        </p:nvSpPr>
        <p:spPr>
          <a:xfrm>
            <a:off x="5311050" y="785788"/>
            <a:ext cx="2007300" cy="35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lt1"/>
                </a:solidFill>
                <a:latin typeface="Muli Regular"/>
                <a:ea typeface="Muli Regular"/>
                <a:cs typeface="Muli Regular"/>
                <a:sym typeface="Muli Regular"/>
              </a:rPr>
              <a:t>Place your screenshot here</a:t>
            </a:r>
            <a:endParaRPr sz="1000" dirty="0">
              <a:solidFill>
                <a:schemeClr val="lt1"/>
              </a:solidFill>
              <a:latin typeface="Muli Regular"/>
              <a:ea typeface="Muli Regular"/>
              <a:cs typeface="Muli Regular"/>
              <a:sym typeface="Muli Regular"/>
            </a:endParaRPr>
          </a:p>
        </p:txBody>
      </p:sp>
      <p:sp>
        <p:nvSpPr>
          <p:cNvPr id="316" name="Google Shape;316;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317" name="Google Shape;317;p32"/>
          <p:cNvGrpSpPr/>
          <p:nvPr/>
        </p:nvGrpSpPr>
        <p:grpSpPr>
          <a:xfrm>
            <a:off x="5251925" y="373572"/>
            <a:ext cx="2119546" cy="4396359"/>
            <a:chOff x="2547150" y="238125"/>
            <a:chExt cx="2525675" cy="5238750"/>
          </a:xfrm>
        </p:grpSpPr>
        <p:sp>
          <p:nvSpPr>
            <p:cNvPr id="318" name="Google Shape;318;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accent1"/>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descr="Imagen que contiene televisión, reloj&#10;&#10;Descripción generada automáticamente">
            <a:extLst>
              <a:ext uri="{FF2B5EF4-FFF2-40B4-BE49-F238E27FC236}">
                <a16:creationId xmlns:a16="http://schemas.microsoft.com/office/drawing/2014/main" id="{462400E0-B21C-4DF7-8E99-E2BB10D58F26}"/>
              </a:ext>
            </a:extLst>
          </p:cNvPr>
          <p:cNvPicPr>
            <a:picLocks noChangeAspect="1"/>
          </p:cNvPicPr>
          <p:nvPr/>
        </p:nvPicPr>
        <p:blipFill>
          <a:blip r:embed="rId3"/>
          <a:stretch>
            <a:fillRect/>
          </a:stretch>
        </p:blipFill>
        <p:spPr>
          <a:xfrm>
            <a:off x="1650975" y="2002347"/>
            <a:ext cx="1800000" cy="1800000"/>
          </a:xfrm>
          <a:prstGeom prst="rect">
            <a:avLst/>
          </a:prstGeom>
        </p:spPr>
      </p:pic>
      <p:pic>
        <p:nvPicPr>
          <p:cNvPr id="5" name="Imagen 4" descr="Imagen que contiene monitor, negro, lado, pantalla&#10;&#10;Descripción generada automáticamente">
            <a:extLst>
              <a:ext uri="{FF2B5EF4-FFF2-40B4-BE49-F238E27FC236}">
                <a16:creationId xmlns:a16="http://schemas.microsoft.com/office/drawing/2014/main" id="{5DC792B3-32DB-408F-B842-B56E58804145}"/>
              </a:ext>
            </a:extLst>
          </p:cNvPr>
          <p:cNvPicPr>
            <a:picLocks noChangeAspect="1"/>
          </p:cNvPicPr>
          <p:nvPr/>
        </p:nvPicPr>
        <p:blipFill>
          <a:blip r:embed="rId4"/>
          <a:stretch>
            <a:fillRect/>
          </a:stretch>
        </p:blipFill>
        <p:spPr>
          <a:xfrm>
            <a:off x="5295972" y="758703"/>
            <a:ext cx="2025000" cy="3600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2"/>
          <p:cNvSpPr txBox="1">
            <a:spLocks noGrp="1"/>
          </p:cNvSpPr>
          <p:nvPr>
            <p:ph type="body" idx="4294967295"/>
          </p:nvPr>
        </p:nvSpPr>
        <p:spPr>
          <a:xfrm>
            <a:off x="554178" y="215523"/>
            <a:ext cx="2537700" cy="627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s-MX" sz="3000" dirty="0" err="1">
                <a:latin typeface="Lexend Deca"/>
                <a:ea typeface="Lexend Deca"/>
                <a:cs typeface="Lexend Deca"/>
                <a:sym typeface="Lexend Deca"/>
              </a:rPr>
              <a:t>Assets</a:t>
            </a:r>
            <a:endParaRPr lang="es-MX" sz="3000" dirty="0">
              <a:latin typeface="Lexend Deca"/>
              <a:ea typeface="Lexend Deca"/>
              <a:cs typeface="Lexend Deca"/>
              <a:sym typeface="Lexend Deca"/>
            </a:endParaRPr>
          </a:p>
        </p:txBody>
      </p:sp>
      <p:sp>
        <p:nvSpPr>
          <p:cNvPr id="316" name="Google Shape;316;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4" name="Imagen 3">
            <a:extLst>
              <a:ext uri="{FF2B5EF4-FFF2-40B4-BE49-F238E27FC236}">
                <a16:creationId xmlns:a16="http://schemas.microsoft.com/office/drawing/2014/main" id="{66A91224-79BE-4F56-B340-4680C1899402}"/>
              </a:ext>
            </a:extLst>
          </p:cNvPr>
          <p:cNvPicPr>
            <a:picLocks noChangeAspect="1"/>
          </p:cNvPicPr>
          <p:nvPr/>
        </p:nvPicPr>
        <p:blipFill>
          <a:blip r:embed="rId3"/>
          <a:stretch>
            <a:fillRect/>
          </a:stretch>
        </p:blipFill>
        <p:spPr>
          <a:xfrm>
            <a:off x="5145935" y="1070707"/>
            <a:ext cx="1800000" cy="680000"/>
          </a:xfrm>
          <a:prstGeom prst="rect">
            <a:avLst/>
          </a:prstGeom>
        </p:spPr>
      </p:pic>
      <p:pic>
        <p:nvPicPr>
          <p:cNvPr id="7" name="Imagen 6">
            <a:extLst>
              <a:ext uri="{FF2B5EF4-FFF2-40B4-BE49-F238E27FC236}">
                <a16:creationId xmlns:a16="http://schemas.microsoft.com/office/drawing/2014/main" id="{04DA3566-F719-4E95-B203-277D85B5895E}"/>
              </a:ext>
            </a:extLst>
          </p:cNvPr>
          <p:cNvPicPr>
            <a:picLocks noChangeAspect="1"/>
          </p:cNvPicPr>
          <p:nvPr/>
        </p:nvPicPr>
        <p:blipFill>
          <a:blip r:embed="rId4"/>
          <a:stretch>
            <a:fillRect/>
          </a:stretch>
        </p:blipFill>
        <p:spPr>
          <a:xfrm>
            <a:off x="165414" y="986651"/>
            <a:ext cx="2227500" cy="3960000"/>
          </a:xfrm>
          <a:prstGeom prst="rect">
            <a:avLst/>
          </a:prstGeom>
        </p:spPr>
      </p:pic>
      <p:pic>
        <p:nvPicPr>
          <p:cNvPr id="9" name="Imagen 8">
            <a:extLst>
              <a:ext uri="{FF2B5EF4-FFF2-40B4-BE49-F238E27FC236}">
                <a16:creationId xmlns:a16="http://schemas.microsoft.com/office/drawing/2014/main" id="{974490DB-A248-4A29-B740-B6A6DA53CE8F}"/>
              </a:ext>
            </a:extLst>
          </p:cNvPr>
          <p:cNvPicPr>
            <a:picLocks noChangeAspect="1"/>
          </p:cNvPicPr>
          <p:nvPr/>
        </p:nvPicPr>
        <p:blipFill>
          <a:blip r:embed="rId5"/>
          <a:stretch>
            <a:fillRect/>
          </a:stretch>
        </p:blipFill>
        <p:spPr>
          <a:xfrm>
            <a:off x="2507439" y="986651"/>
            <a:ext cx="2227500" cy="3960000"/>
          </a:xfrm>
          <a:prstGeom prst="rect">
            <a:avLst/>
          </a:prstGeom>
        </p:spPr>
      </p:pic>
      <p:pic>
        <p:nvPicPr>
          <p:cNvPr id="11" name="Imagen 10">
            <a:extLst>
              <a:ext uri="{FF2B5EF4-FFF2-40B4-BE49-F238E27FC236}">
                <a16:creationId xmlns:a16="http://schemas.microsoft.com/office/drawing/2014/main" id="{94AD7C7D-24E5-4B7F-B82E-949ADF1FC8A5}"/>
              </a:ext>
            </a:extLst>
          </p:cNvPr>
          <p:cNvPicPr>
            <a:picLocks noChangeAspect="1"/>
          </p:cNvPicPr>
          <p:nvPr/>
        </p:nvPicPr>
        <p:blipFill>
          <a:blip r:embed="rId6"/>
          <a:stretch>
            <a:fillRect/>
          </a:stretch>
        </p:blipFill>
        <p:spPr>
          <a:xfrm>
            <a:off x="4912870" y="3130767"/>
            <a:ext cx="2160000" cy="942026"/>
          </a:xfrm>
          <a:prstGeom prst="rect">
            <a:avLst/>
          </a:prstGeom>
        </p:spPr>
      </p:pic>
      <p:pic>
        <p:nvPicPr>
          <p:cNvPr id="13" name="Imagen 12">
            <a:extLst>
              <a:ext uri="{FF2B5EF4-FFF2-40B4-BE49-F238E27FC236}">
                <a16:creationId xmlns:a16="http://schemas.microsoft.com/office/drawing/2014/main" id="{D18DE2C2-450C-4DAF-AF3C-16726A22E1B7}"/>
              </a:ext>
            </a:extLst>
          </p:cNvPr>
          <p:cNvPicPr>
            <a:picLocks noChangeAspect="1"/>
          </p:cNvPicPr>
          <p:nvPr/>
        </p:nvPicPr>
        <p:blipFill>
          <a:blip r:embed="rId7"/>
          <a:stretch>
            <a:fillRect/>
          </a:stretch>
        </p:blipFill>
        <p:spPr>
          <a:xfrm>
            <a:off x="4989279" y="4193737"/>
            <a:ext cx="2160000" cy="675000"/>
          </a:xfrm>
          <a:prstGeom prst="rect">
            <a:avLst/>
          </a:prstGeom>
        </p:spPr>
      </p:pic>
      <p:pic>
        <p:nvPicPr>
          <p:cNvPr id="17" name="Imagen 16">
            <a:extLst>
              <a:ext uri="{FF2B5EF4-FFF2-40B4-BE49-F238E27FC236}">
                <a16:creationId xmlns:a16="http://schemas.microsoft.com/office/drawing/2014/main" id="{E3B4F9C5-498B-4E03-BF36-B9CDF99065B3}"/>
              </a:ext>
            </a:extLst>
          </p:cNvPr>
          <p:cNvPicPr>
            <a:picLocks noChangeAspect="1"/>
          </p:cNvPicPr>
          <p:nvPr/>
        </p:nvPicPr>
        <p:blipFill>
          <a:blip r:embed="rId8"/>
          <a:stretch>
            <a:fillRect/>
          </a:stretch>
        </p:blipFill>
        <p:spPr>
          <a:xfrm>
            <a:off x="4907743" y="2145524"/>
            <a:ext cx="2160000" cy="720000"/>
          </a:xfrm>
          <a:prstGeom prst="rect">
            <a:avLst/>
          </a:prstGeom>
        </p:spPr>
      </p:pic>
      <p:pic>
        <p:nvPicPr>
          <p:cNvPr id="19" name="Imagen 18">
            <a:extLst>
              <a:ext uri="{FF2B5EF4-FFF2-40B4-BE49-F238E27FC236}">
                <a16:creationId xmlns:a16="http://schemas.microsoft.com/office/drawing/2014/main" id="{396DFE31-982F-4D6F-B351-0BA06063B627}"/>
              </a:ext>
            </a:extLst>
          </p:cNvPr>
          <p:cNvPicPr>
            <a:picLocks noChangeAspect="1"/>
          </p:cNvPicPr>
          <p:nvPr/>
        </p:nvPicPr>
        <p:blipFill>
          <a:blip r:embed="rId9"/>
          <a:stretch>
            <a:fillRect/>
          </a:stretch>
        </p:blipFill>
        <p:spPr>
          <a:xfrm>
            <a:off x="7383101" y="883159"/>
            <a:ext cx="660317" cy="4063492"/>
          </a:xfrm>
          <a:prstGeom prst="rect">
            <a:avLst/>
          </a:prstGeom>
        </p:spPr>
      </p:pic>
      <p:pic>
        <p:nvPicPr>
          <p:cNvPr id="21" name="Imagen 20">
            <a:extLst>
              <a:ext uri="{FF2B5EF4-FFF2-40B4-BE49-F238E27FC236}">
                <a16:creationId xmlns:a16="http://schemas.microsoft.com/office/drawing/2014/main" id="{C4E48582-48DB-4652-8AD3-1B351267780F}"/>
              </a:ext>
            </a:extLst>
          </p:cNvPr>
          <p:cNvPicPr>
            <a:picLocks noChangeAspect="1"/>
          </p:cNvPicPr>
          <p:nvPr/>
        </p:nvPicPr>
        <p:blipFill>
          <a:blip r:embed="rId10"/>
          <a:stretch>
            <a:fillRect/>
          </a:stretch>
        </p:blipFill>
        <p:spPr>
          <a:xfrm>
            <a:off x="8150063" y="866800"/>
            <a:ext cx="660317" cy="4063492"/>
          </a:xfrm>
          <a:prstGeom prst="rect">
            <a:avLst/>
          </a:prstGeom>
        </p:spPr>
      </p:pic>
    </p:spTree>
    <p:extLst>
      <p:ext uri="{BB962C8B-B14F-4D97-AF65-F5344CB8AC3E}">
        <p14:creationId xmlns:p14="http://schemas.microsoft.com/office/powerpoint/2010/main" val="1936945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2"/>
          <p:cNvSpPr txBox="1">
            <a:spLocks noGrp="1"/>
          </p:cNvSpPr>
          <p:nvPr>
            <p:ph type="body" idx="4294967295"/>
          </p:nvPr>
        </p:nvSpPr>
        <p:spPr>
          <a:xfrm>
            <a:off x="554178" y="215523"/>
            <a:ext cx="2537700" cy="627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s-MX" sz="3000" dirty="0" err="1">
                <a:latin typeface="Lexend Deca"/>
                <a:ea typeface="Lexend Deca"/>
                <a:cs typeface="Lexend Deca"/>
                <a:sym typeface="Lexend Deca"/>
              </a:rPr>
              <a:t>Assets</a:t>
            </a:r>
            <a:endParaRPr lang="es-MX" sz="3000" dirty="0">
              <a:latin typeface="Lexend Deca"/>
              <a:ea typeface="Lexend Deca"/>
              <a:cs typeface="Lexend Deca"/>
              <a:sym typeface="Lexend Deca"/>
            </a:endParaRPr>
          </a:p>
        </p:txBody>
      </p:sp>
      <p:sp>
        <p:nvSpPr>
          <p:cNvPr id="316" name="Google Shape;316;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Imagen 2">
            <a:extLst>
              <a:ext uri="{FF2B5EF4-FFF2-40B4-BE49-F238E27FC236}">
                <a16:creationId xmlns:a16="http://schemas.microsoft.com/office/drawing/2014/main" id="{4460B4C8-FB91-4B2D-977A-A2664681524B}"/>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2370" b="36589" l="25110" r="93631">
                        <a14:foregroundMark x1="25110" y1="17188" x2="25110" y2="17188"/>
                        <a14:foregroundMark x1="42679" y1="18229" x2="43045" y2="17448"/>
                        <a14:foregroundMark x1="72474" y1="15755" x2="72474" y2="15755"/>
                        <a14:foregroundMark x1="89165" y1="20182" x2="89165" y2="20182"/>
                        <a14:foregroundMark x1="93558" y1="18229" x2="93631" y2="18750"/>
                        <a14:foregroundMark x1="58858" y1="25000" x2="58858" y2="25000"/>
                      </a14:backgroundRemoval>
                    </a14:imgEffect>
                  </a14:imgLayer>
                </a14:imgProps>
              </a:ext>
            </a:extLst>
          </a:blip>
          <a:srcRect l="21605" t="9417" r="2839" b="60279"/>
          <a:stretch/>
        </p:blipFill>
        <p:spPr>
          <a:xfrm>
            <a:off x="432000" y="1638220"/>
            <a:ext cx="8280000" cy="1867060"/>
          </a:xfrm>
          <a:prstGeom prst="rect">
            <a:avLst/>
          </a:prstGeom>
        </p:spPr>
      </p:pic>
      <p:sp>
        <p:nvSpPr>
          <p:cNvPr id="5" name="CuadroTexto 4">
            <a:extLst>
              <a:ext uri="{FF2B5EF4-FFF2-40B4-BE49-F238E27FC236}">
                <a16:creationId xmlns:a16="http://schemas.microsoft.com/office/drawing/2014/main" id="{E3F3896A-770A-4892-8598-491E7ECFC65E}"/>
              </a:ext>
            </a:extLst>
          </p:cNvPr>
          <p:cNvSpPr txBox="1"/>
          <p:nvPr/>
        </p:nvSpPr>
        <p:spPr>
          <a:xfrm>
            <a:off x="628650" y="3351391"/>
            <a:ext cx="990977" cy="307777"/>
          </a:xfrm>
          <a:prstGeom prst="rect">
            <a:avLst/>
          </a:prstGeom>
          <a:noFill/>
        </p:spPr>
        <p:txBody>
          <a:bodyPr wrap="none" rtlCol="0">
            <a:spAutoFit/>
          </a:bodyPr>
          <a:lstStyle/>
          <a:p>
            <a:r>
              <a:rPr lang="es-MX" dirty="0">
                <a:solidFill>
                  <a:schemeClr val="bg1"/>
                </a:solidFill>
              </a:rPr>
              <a:t>inicio.mp3</a:t>
            </a:r>
          </a:p>
        </p:txBody>
      </p:sp>
      <p:sp>
        <p:nvSpPr>
          <p:cNvPr id="15" name="CuadroTexto 14">
            <a:extLst>
              <a:ext uri="{FF2B5EF4-FFF2-40B4-BE49-F238E27FC236}">
                <a16:creationId xmlns:a16="http://schemas.microsoft.com/office/drawing/2014/main" id="{F28829C1-1928-4D5F-BA2F-8D4F16EC3965}"/>
              </a:ext>
            </a:extLst>
          </p:cNvPr>
          <p:cNvSpPr txBox="1"/>
          <p:nvPr/>
        </p:nvSpPr>
        <p:spPr>
          <a:xfrm>
            <a:off x="2333625" y="3351390"/>
            <a:ext cx="1029449" cy="307777"/>
          </a:xfrm>
          <a:prstGeom prst="rect">
            <a:avLst/>
          </a:prstGeom>
          <a:noFill/>
        </p:spPr>
        <p:txBody>
          <a:bodyPr wrap="none" rtlCol="0">
            <a:spAutoFit/>
          </a:bodyPr>
          <a:lstStyle/>
          <a:p>
            <a:r>
              <a:rPr lang="es-MX" dirty="0">
                <a:solidFill>
                  <a:schemeClr val="bg1"/>
                </a:solidFill>
              </a:rPr>
              <a:t>menu.mp3</a:t>
            </a:r>
          </a:p>
        </p:txBody>
      </p:sp>
      <p:sp>
        <p:nvSpPr>
          <p:cNvPr id="16" name="CuadroTexto 15">
            <a:extLst>
              <a:ext uri="{FF2B5EF4-FFF2-40B4-BE49-F238E27FC236}">
                <a16:creationId xmlns:a16="http://schemas.microsoft.com/office/drawing/2014/main" id="{7034BD8F-79E1-4580-AEC0-0D7172474CE1}"/>
              </a:ext>
            </a:extLst>
          </p:cNvPr>
          <p:cNvSpPr txBox="1"/>
          <p:nvPr/>
        </p:nvSpPr>
        <p:spPr>
          <a:xfrm>
            <a:off x="4076511" y="3351390"/>
            <a:ext cx="1138453" cy="307777"/>
          </a:xfrm>
          <a:prstGeom prst="rect">
            <a:avLst/>
          </a:prstGeom>
          <a:noFill/>
        </p:spPr>
        <p:txBody>
          <a:bodyPr wrap="none" rtlCol="0">
            <a:spAutoFit/>
          </a:bodyPr>
          <a:lstStyle/>
          <a:p>
            <a:r>
              <a:rPr lang="es-MX" dirty="0">
                <a:solidFill>
                  <a:schemeClr val="bg1"/>
                </a:solidFill>
              </a:rPr>
              <a:t>muerto.mp3</a:t>
            </a:r>
          </a:p>
        </p:txBody>
      </p:sp>
      <p:sp>
        <p:nvSpPr>
          <p:cNvPr id="18" name="CuadroTexto 17">
            <a:extLst>
              <a:ext uri="{FF2B5EF4-FFF2-40B4-BE49-F238E27FC236}">
                <a16:creationId xmlns:a16="http://schemas.microsoft.com/office/drawing/2014/main" id="{08C6767F-7E65-44D0-AE79-807555D20965}"/>
              </a:ext>
            </a:extLst>
          </p:cNvPr>
          <p:cNvSpPr txBox="1"/>
          <p:nvPr/>
        </p:nvSpPr>
        <p:spPr>
          <a:xfrm>
            <a:off x="5819397" y="3351390"/>
            <a:ext cx="1249060" cy="307777"/>
          </a:xfrm>
          <a:prstGeom prst="rect">
            <a:avLst/>
          </a:prstGeom>
          <a:noFill/>
        </p:spPr>
        <p:txBody>
          <a:bodyPr wrap="none" rtlCol="0">
            <a:spAutoFit/>
          </a:bodyPr>
          <a:lstStyle/>
          <a:p>
            <a:r>
              <a:rPr lang="es-MX" dirty="0">
                <a:solidFill>
                  <a:schemeClr val="bg1"/>
                </a:solidFill>
              </a:rPr>
              <a:t>principal.mp3</a:t>
            </a:r>
          </a:p>
        </p:txBody>
      </p:sp>
      <p:sp>
        <p:nvSpPr>
          <p:cNvPr id="20" name="CuadroTexto 19">
            <a:extLst>
              <a:ext uri="{FF2B5EF4-FFF2-40B4-BE49-F238E27FC236}">
                <a16:creationId xmlns:a16="http://schemas.microsoft.com/office/drawing/2014/main" id="{BEADF0D2-FEC9-4AFD-B940-2D15A13042E9}"/>
              </a:ext>
            </a:extLst>
          </p:cNvPr>
          <p:cNvSpPr txBox="1"/>
          <p:nvPr/>
        </p:nvSpPr>
        <p:spPr>
          <a:xfrm>
            <a:off x="7489607" y="3351390"/>
            <a:ext cx="960519" cy="307777"/>
          </a:xfrm>
          <a:prstGeom prst="rect">
            <a:avLst/>
          </a:prstGeom>
          <a:noFill/>
        </p:spPr>
        <p:txBody>
          <a:bodyPr wrap="none" rtlCol="0">
            <a:spAutoFit/>
          </a:bodyPr>
          <a:lstStyle/>
          <a:p>
            <a:r>
              <a:rPr lang="es-MX" dirty="0">
                <a:solidFill>
                  <a:schemeClr val="bg1"/>
                </a:solidFill>
              </a:rPr>
              <a:t>salto.mp3</a:t>
            </a:r>
          </a:p>
        </p:txBody>
      </p:sp>
    </p:spTree>
    <p:extLst>
      <p:ext uri="{BB962C8B-B14F-4D97-AF65-F5344CB8AC3E}">
        <p14:creationId xmlns:p14="http://schemas.microsoft.com/office/powerpoint/2010/main" val="212906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8" name="Imagen 7">
            <a:extLst>
              <a:ext uri="{FF2B5EF4-FFF2-40B4-BE49-F238E27FC236}">
                <a16:creationId xmlns:a16="http://schemas.microsoft.com/office/drawing/2014/main" id="{84DFD2D9-F2B7-47F4-BA19-2A8A0D566F90}"/>
              </a:ext>
            </a:extLst>
          </p:cNvPr>
          <p:cNvPicPr>
            <a:picLocks noChangeAspect="1"/>
          </p:cNvPicPr>
          <p:nvPr/>
        </p:nvPicPr>
        <p:blipFill rotWithShape="1">
          <a:blip r:embed="rId3"/>
          <a:srcRect l="33210" t="3982" r="31975" b="5822"/>
          <a:stretch/>
        </p:blipFill>
        <p:spPr>
          <a:xfrm>
            <a:off x="114716" y="806651"/>
            <a:ext cx="2842285" cy="4140000"/>
          </a:xfrm>
          <a:prstGeom prst="rect">
            <a:avLst/>
          </a:prstGeom>
        </p:spPr>
      </p:pic>
      <p:pic>
        <p:nvPicPr>
          <p:cNvPr id="9" name="Imagen 8">
            <a:extLst>
              <a:ext uri="{FF2B5EF4-FFF2-40B4-BE49-F238E27FC236}">
                <a16:creationId xmlns:a16="http://schemas.microsoft.com/office/drawing/2014/main" id="{306AB585-7A60-4F3B-A5E0-724B462A124E}"/>
              </a:ext>
            </a:extLst>
          </p:cNvPr>
          <p:cNvPicPr>
            <a:picLocks noChangeAspect="1"/>
          </p:cNvPicPr>
          <p:nvPr/>
        </p:nvPicPr>
        <p:blipFill rotWithShape="1">
          <a:blip r:embed="rId4"/>
          <a:srcRect l="32716" t="6782" r="32222" b="5822"/>
          <a:stretch/>
        </p:blipFill>
        <p:spPr>
          <a:xfrm>
            <a:off x="3094915" y="797525"/>
            <a:ext cx="2954170" cy="4140000"/>
          </a:xfrm>
          <a:prstGeom prst="rect">
            <a:avLst/>
          </a:prstGeom>
        </p:spPr>
      </p:pic>
      <p:pic>
        <p:nvPicPr>
          <p:cNvPr id="12" name="Imagen 11">
            <a:extLst>
              <a:ext uri="{FF2B5EF4-FFF2-40B4-BE49-F238E27FC236}">
                <a16:creationId xmlns:a16="http://schemas.microsoft.com/office/drawing/2014/main" id="{17066928-3F45-41E8-AD43-E2191C55ECA7}"/>
              </a:ext>
            </a:extLst>
          </p:cNvPr>
          <p:cNvPicPr>
            <a:picLocks noChangeAspect="1"/>
          </p:cNvPicPr>
          <p:nvPr/>
        </p:nvPicPr>
        <p:blipFill rotWithShape="1">
          <a:blip r:embed="rId5"/>
          <a:srcRect l="32712" t="3959" r="32102" b="5846"/>
          <a:stretch/>
        </p:blipFill>
        <p:spPr>
          <a:xfrm>
            <a:off x="6181167" y="797525"/>
            <a:ext cx="2872521" cy="4140000"/>
          </a:xfrm>
          <a:prstGeom prst="rect">
            <a:avLst/>
          </a:prstGeom>
        </p:spPr>
      </p:pic>
      <p:sp>
        <p:nvSpPr>
          <p:cNvPr id="13" name="CuadroTexto 12">
            <a:extLst>
              <a:ext uri="{FF2B5EF4-FFF2-40B4-BE49-F238E27FC236}">
                <a16:creationId xmlns:a16="http://schemas.microsoft.com/office/drawing/2014/main" id="{224F0B48-C678-461D-A76B-1904E0C86E08}"/>
              </a:ext>
            </a:extLst>
          </p:cNvPr>
          <p:cNvSpPr txBox="1"/>
          <p:nvPr/>
        </p:nvSpPr>
        <p:spPr>
          <a:xfrm>
            <a:off x="966053" y="196849"/>
            <a:ext cx="1139609" cy="461665"/>
          </a:xfrm>
          <a:prstGeom prst="rect">
            <a:avLst/>
          </a:prstGeom>
          <a:noFill/>
        </p:spPr>
        <p:txBody>
          <a:bodyPr wrap="square" rtlCol="0">
            <a:spAutoFit/>
          </a:bodyPr>
          <a:lstStyle/>
          <a:p>
            <a:pPr algn="ctr"/>
            <a:r>
              <a:rPr lang="es-MX" sz="2400" b="1" dirty="0">
                <a:solidFill>
                  <a:schemeClr val="bg1"/>
                </a:solidFill>
                <a:latin typeface="Muli" panose="020B0604020202020204" charset="0"/>
              </a:rPr>
              <a:t>Menú</a:t>
            </a:r>
          </a:p>
        </p:txBody>
      </p:sp>
      <p:sp>
        <p:nvSpPr>
          <p:cNvPr id="19" name="CuadroTexto 18">
            <a:extLst>
              <a:ext uri="{FF2B5EF4-FFF2-40B4-BE49-F238E27FC236}">
                <a16:creationId xmlns:a16="http://schemas.microsoft.com/office/drawing/2014/main" id="{B94479FA-384F-4957-915D-EEC654649A5F}"/>
              </a:ext>
            </a:extLst>
          </p:cNvPr>
          <p:cNvSpPr txBox="1"/>
          <p:nvPr/>
        </p:nvSpPr>
        <p:spPr>
          <a:xfrm>
            <a:off x="4002195" y="190700"/>
            <a:ext cx="1139609" cy="461665"/>
          </a:xfrm>
          <a:prstGeom prst="rect">
            <a:avLst/>
          </a:prstGeom>
          <a:noFill/>
        </p:spPr>
        <p:txBody>
          <a:bodyPr wrap="square" rtlCol="0">
            <a:spAutoFit/>
          </a:bodyPr>
          <a:lstStyle/>
          <a:p>
            <a:pPr algn="ctr"/>
            <a:r>
              <a:rPr lang="es-MX" sz="2400" b="1" dirty="0" err="1">
                <a:solidFill>
                  <a:schemeClr val="bg1"/>
                </a:solidFill>
                <a:latin typeface="Muli" panose="020B0604020202020204" charset="0"/>
              </a:rPr>
              <a:t>Game</a:t>
            </a:r>
            <a:endParaRPr lang="es-MX" sz="2400" b="1" dirty="0">
              <a:solidFill>
                <a:schemeClr val="bg1"/>
              </a:solidFill>
              <a:latin typeface="Muli" panose="020B0604020202020204" charset="0"/>
            </a:endParaRPr>
          </a:p>
        </p:txBody>
      </p:sp>
      <p:sp>
        <p:nvSpPr>
          <p:cNvPr id="20" name="CuadroTexto 19">
            <a:extLst>
              <a:ext uri="{FF2B5EF4-FFF2-40B4-BE49-F238E27FC236}">
                <a16:creationId xmlns:a16="http://schemas.microsoft.com/office/drawing/2014/main" id="{A130DAE0-EAEF-42E5-88E2-9F8D7FC67BA5}"/>
              </a:ext>
            </a:extLst>
          </p:cNvPr>
          <p:cNvSpPr txBox="1"/>
          <p:nvPr/>
        </p:nvSpPr>
        <p:spPr>
          <a:xfrm>
            <a:off x="6975638" y="112376"/>
            <a:ext cx="1283578" cy="618311"/>
          </a:xfrm>
          <a:prstGeom prst="rect">
            <a:avLst/>
          </a:prstGeom>
          <a:noFill/>
        </p:spPr>
        <p:txBody>
          <a:bodyPr wrap="square" rtlCol="0">
            <a:spAutoFit/>
          </a:bodyPr>
          <a:lstStyle/>
          <a:p>
            <a:pPr algn="ctr">
              <a:lnSpc>
                <a:spcPct val="70000"/>
              </a:lnSpc>
            </a:pPr>
            <a:r>
              <a:rPr lang="es-MX" sz="2400" b="1" dirty="0" err="1">
                <a:solidFill>
                  <a:schemeClr val="bg1"/>
                </a:solidFill>
                <a:latin typeface="Muli" panose="020B0604020202020204" charset="0"/>
              </a:rPr>
              <a:t>Game</a:t>
            </a:r>
            <a:r>
              <a:rPr lang="es-MX" sz="2400" b="1" dirty="0">
                <a:solidFill>
                  <a:schemeClr val="bg1"/>
                </a:solidFill>
                <a:latin typeface="Muli" panose="020B0604020202020204" charset="0"/>
              </a:rPr>
              <a:t> </a:t>
            </a:r>
            <a:r>
              <a:rPr lang="es-MX" sz="2400" b="1" dirty="0" err="1">
                <a:solidFill>
                  <a:schemeClr val="bg1"/>
                </a:solidFill>
                <a:latin typeface="Muli" panose="020B0604020202020204" charset="0"/>
              </a:rPr>
              <a:t>Over</a:t>
            </a:r>
            <a:endParaRPr lang="es-MX" sz="2400" b="1" dirty="0">
              <a:solidFill>
                <a:schemeClr val="bg1"/>
              </a:solidFill>
              <a:latin typeface="Muli" panose="020B0604020202020204" charset="0"/>
            </a:endParaRPr>
          </a:p>
        </p:txBody>
      </p:sp>
    </p:spTree>
    <p:extLst>
      <p:ext uri="{BB962C8B-B14F-4D97-AF65-F5344CB8AC3E}">
        <p14:creationId xmlns:p14="http://schemas.microsoft.com/office/powerpoint/2010/main" val="921986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301978" y="88683"/>
            <a:ext cx="5071533" cy="57736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MX" sz="3600" dirty="0" err="1"/>
              <a:t>ViewPort</a:t>
            </a:r>
            <a:endParaRPr sz="3600"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Imagen 2" descr="Imagen que contiene señal&#10;&#10;Descripción generada automáticamente">
            <a:extLst>
              <a:ext uri="{FF2B5EF4-FFF2-40B4-BE49-F238E27FC236}">
                <a16:creationId xmlns:a16="http://schemas.microsoft.com/office/drawing/2014/main" id="{20127C85-5858-482D-B5C3-0D0E8002A385}"/>
              </a:ext>
            </a:extLst>
          </p:cNvPr>
          <p:cNvPicPr>
            <a:picLocks noChangeAspect="1"/>
          </p:cNvPicPr>
          <p:nvPr/>
        </p:nvPicPr>
        <p:blipFill>
          <a:blip r:embed="rId3"/>
          <a:stretch>
            <a:fillRect/>
          </a:stretch>
        </p:blipFill>
        <p:spPr>
          <a:xfrm>
            <a:off x="925556" y="734817"/>
            <a:ext cx="7290000" cy="4320000"/>
          </a:xfrm>
          <a:prstGeom prst="rect">
            <a:avLst/>
          </a:prstGeom>
        </p:spPr>
      </p:pic>
      <p:sp>
        <p:nvSpPr>
          <p:cNvPr id="4" name="Rectángulo 3">
            <a:extLst>
              <a:ext uri="{FF2B5EF4-FFF2-40B4-BE49-F238E27FC236}">
                <a16:creationId xmlns:a16="http://schemas.microsoft.com/office/drawing/2014/main" id="{5061E84B-BBD2-4F6B-8E5E-15B45C47E0B9}"/>
              </a:ext>
            </a:extLst>
          </p:cNvPr>
          <p:cNvSpPr/>
          <p:nvPr/>
        </p:nvSpPr>
        <p:spPr>
          <a:xfrm>
            <a:off x="927000" y="734817"/>
            <a:ext cx="2430000" cy="4320000"/>
          </a:xfrm>
          <a:prstGeom prst="rect">
            <a:avLst/>
          </a:prstGeom>
          <a:noFill/>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MX"/>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301978" y="88683"/>
            <a:ext cx="5071533" cy="57736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MX" sz="3600" dirty="0"/>
              <a:t>Tubos</a:t>
            </a:r>
            <a:endParaRPr sz="3600"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5" name="Imagen 4" descr="Imagen que contiene tabla, verde, teléfono&#10;&#10;Descripción generada automáticamente">
            <a:extLst>
              <a:ext uri="{FF2B5EF4-FFF2-40B4-BE49-F238E27FC236}">
                <a16:creationId xmlns:a16="http://schemas.microsoft.com/office/drawing/2014/main" id="{A71C5602-245B-4A4D-BDB1-77E31AC02130}"/>
              </a:ext>
            </a:extLst>
          </p:cNvPr>
          <p:cNvPicPr>
            <a:picLocks noChangeAspect="1"/>
          </p:cNvPicPr>
          <p:nvPr/>
        </p:nvPicPr>
        <p:blipFill>
          <a:blip r:embed="rId3"/>
          <a:stretch>
            <a:fillRect/>
          </a:stretch>
        </p:blipFill>
        <p:spPr>
          <a:xfrm>
            <a:off x="2103967" y="133350"/>
            <a:ext cx="2743200" cy="4876800"/>
          </a:xfrm>
          <a:prstGeom prst="rect">
            <a:avLst/>
          </a:prstGeom>
        </p:spPr>
      </p:pic>
      <p:cxnSp>
        <p:nvCxnSpPr>
          <p:cNvPr id="9" name="Conector recto de flecha 8">
            <a:extLst>
              <a:ext uri="{FF2B5EF4-FFF2-40B4-BE49-F238E27FC236}">
                <a16:creationId xmlns:a16="http://schemas.microsoft.com/office/drawing/2014/main" id="{60BEEE15-044A-4CA0-9B02-5D0FC2E56B6E}"/>
              </a:ext>
            </a:extLst>
          </p:cNvPr>
          <p:cNvCxnSpPr/>
          <p:nvPr/>
        </p:nvCxnSpPr>
        <p:spPr>
          <a:xfrm>
            <a:off x="4165600" y="1941688"/>
            <a:ext cx="0" cy="1072444"/>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0" name="CuadroTexto 9">
            <a:extLst>
              <a:ext uri="{FF2B5EF4-FFF2-40B4-BE49-F238E27FC236}">
                <a16:creationId xmlns:a16="http://schemas.microsoft.com/office/drawing/2014/main" id="{45DDE1D4-1A55-44FC-B665-BD2F7084A036}"/>
              </a:ext>
            </a:extLst>
          </p:cNvPr>
          <p:cNvSpPr txBox="1"/>
          <p:nvPr/>
        </p:nvSpPr>
        <p:spPr>
          <a:xfrm>
            <a:off x="6373988" y="1750785"/>
            <a:ext cx="1332089" cy="307777"/>
          </a:xfrm>
          <a:prstGeom prst="rect">
            <a:avLst/>
          </a:prstGeom>
          <a:noFill/>
        </p:spPr>
        <p:txBody>
          <a:bodyPr wrap="square" rtlCol="0">
            <a:spAutoFit/>
          </a:bodyPr>
          <a:lstStyle/>
          <a:p>
            <a:r>
              <a:rPr lang="es-MX" dirty="0">
                <a:solidFill>
                  <a:schemeClr val="bg1"/>
                </a:solidFill>
              </a:rPr>
              <a:t>TUBO_DIST</a:t>
            </a:r>
          </a:p>
        </p:txBody>
      </p:sp>
      <p:cxnSp>
        <p:nvCxnSpPr>
          <p:cNvPr id="13" name="Conector recto de flecha 12">
            <a:extLst>
              <a:ext uri="{FF2B5EF4-FFF2-40B4-BE49-F238E27FC236}">
                <a16:creationId xmlns:a16="http://schemas.microsoft.com/office/drawing/2014/main" id="{5A2CC08E-ADCD-43CB-863B-29AEA599158D}"/>
              </a:ext>
            </a:extLst>
          </p:cNvPr>
          <p:cNvCxnSpPr>
            <a:cxnSpLocks/>
          </p:cNvCxnSpPr>
          <p:nvPr/>
        </p:nvCxnSpPr>
        <p:spPr>
          <a:xfrm flipH="1">
            <a:off x="5226755" y="1904674"/>
            <a:ext cx="1052688" cy="1"/>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17" name="Conector recto de flecha 16">
            <a:extLst>
              <a:ext uri="{FF2B5EF4-FFF2-40B4-BE49-F238E27FC236}">
                <a16:creationId xmlns:a16="http://schemas.microsoft.com/office/drawing/2014/main" id="{323B4538-F519-49ED-BE6F-A8D11C1DD8FF}"/>
              </a:ext>
            </a:extLst>
          </p:cNvPr>
          <p:cNvCxnSpPr/>
          <p:nvPr/>
        </p:nvCxnSpPr>
        <p:spPr>
          <a:xfrm>
            <a:off x="3835401" y="133349"/>
            <a:ext cx="0" cy="1808339"/>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0" name="Conector recto de flecha 19">
            <a:extLst>
              <a:ext uri="{FF2B5EF4-FFF2-40B4-BE49-F238E27FC236}">
                <a16:creationId xmlns:a16="http://schemas.microsoft.com/office/drawing/2014/main" id="{F8255447-478F-48E0-AAB4-D3D9FAA57C27}"/>
              </a:ext>
            </a:extLst>
          </p:cNvPr>
          <p:cNvCxnSpPr>
            <a:cxnSpLocks/>
          </p:cNvCxnSpPr>
          <p:nvPr/>
        </p:nvCxnSpPr>
        <p:spPr>
          <a:xfrm>
            <a:off x="5226755" y="2280735"/>
            <a:ext cx="1052688" cy="0"/>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
        <p:nvSpPr>
          <p:cNvPr id="22" name="CuadroTexto 21">
            <a:extLst>
              <a:ext uri="{FF2B5EF4-FFF2-40B4-BE49-F238E27FC236}">
                <a16:creationId xmlns:a16="http://schemas.microsoft.com/office/drawing/2014/main" id="{BF3497FB-2D00-4560-8F75-7C1FBCA96E55}"/>
              </a:ext>
            </a:extLst>
          </p:cNvPr>
          <p:cNvSpPr txBox="1"/>
          <p:nvPr/>
        </p:nvSpPr>
        <p:spPr>
          <a:xfrm>
            <a:off x="6373988" y="2126846"/>
            <a:ext cx="2262012" cy="307777"/>
          </a:xfrm>
          <a:prstGeom prst="rect">
            <a:avLst/>
          </a:prstGeom>
          <a:noFill/>
        </p:spPr>
        <p:txBody>
          <a:bodyPr wrap="square" rtlCol="0">
            <a:spAutoFit/>
          </a:bodyPr>
          <a:lstStyle/>
          <a:p>
            <a:r>
              <a:rPr lang="es-MX" dirty="0">
                <a:solidFill>
                  <a:schemeClr val="bg1"/>
                </a:solidFill>
              </a:rPr>
              <a:t>APERTURA_MAS_BAJA</a:t>
            </a:r>
          </a:p>
        </p:txBody>
      </p:sp>
      <p:cxnSp>
        <p:nvCxnSpPr>
          <p:cNvPr id="21" name="Conector recto de flecha 20">
            <a:extLst>
              <a:ext uri="{FF2B5EF4-FFF2-40B4-BE49-F238E27FC236}">
                <a16:creationId xmlns:a16="http://schemas.microsoft.com/office/drawing/2014/main" id="{C051BC9B-E821-41FF-A523-5D51AFF800EC}"/>
              </a:ext>
            </a:extLst>
          </p:cNvPr>
          <p:cNvCxnSpPr/>
          <p:nvPr/>
        </p:nvCxnSpPr>
        <p:spPr>
          <a:xfrm>
            <a:off x="4470399" y="1941688"/>
            <a:ext cx="0" cy="3068462"/>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25" name="Conector recto de flecha 24">
            <a:extLst>
              <a:ext uri="{FF2B5EF4-FFF2-40B4-BE49-F238E27FC236}">
                <a16:creationId xmlns:a16="http://schemas.microsoft.com/office/drawing/2014/main" id="{626F3417-FD6E-4B05-8FF3-A06F961B8243}"/>
              </a:ext>
            </a:extLst>
          </p:cNvPr>
          <p:cNvCxnSpPr>
            <a:cxnSpLocks/>
          </p:cNvCxnSpPr>
          <p:nvPr/>
        </p:nvCxnSpPr>
        <p:spPr>
          <a:xfrm>
            <a:off x="5226755" y="2709333"/>
            <a:ext cx="1052688" cy="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28" name="CuadroTexto 27">
            <a:extLst>
              <a:ext uri="{FF2B5EF4-FFF2-40B4-BE49-F238E27FC236}">
                <a16:creationId xmlns:a16="http://schemas.microsoft.com/office/drawing/2014/main" id="{9759C086-206D-4366-9F80-BF8523AB57EA}"/>
              </a:ext>
            </a:extLst>
          </p:cNvPr>
          <p:cNvSpPr txBox="1"/>
          <p:nvPr/>
        </p:nvSpPr>
        <p:spPr>
          <a:xfrm>
            <a:off x="6373988" y="2554989"/>
            <a:ext cx="2262012" cy="307777"/>
          </a:xfrm>
          <a:prstGeom prst="rect">
            <a:avLst/>
          </a:prstGeom>
          <a:noFill/>
        </p:spPr>
        <p:txBody>
          <a:bodyPr wrap="square" rtlCol="0">
            <a:spAutoFit/>
          </a:bodyPr>
          <a:lstStyle/>
          <a:p>
            <a:r>
              <a:rPr lang="es-MX" dirty="0">
                <a:solidFill>
                  <a:schemeClr val="bg1"/>
                </a:solidFill>
              </a:rPr>
              <a:t>FLUCTUACIÓN</a:t>
            </a:r>
          </a:p>
        </p:txBody>
      </p:sp>
    </p:spTree>
    <p:extLst>
      <p:ext uri="{BB962C8B-B14F-4D97-AF65-F5344CB8AC3E}">
        <p14:creationId xmlns:p14="http://schemas.microsoft.com/office/powerpoint/2010/main" val="2879674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301978" y="88683"/>
            <a:ext cx="5071533" cy="57736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MX" sz="3600" dirty="0"/>
              <a:t>Reposición de Tubos</a:t>
            </a:r>
            <a:endParaRPr sz="3600"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Imagen 2" descr="Imagen que contiene señal&#10;&#10;Descripción generada automáticamente">
            <a:extLst>
              <a:ext uri="{FF2B5EF4-FFF2-40B4-BE49-F238E27FC236}">
                <a16:creationId xmlns:a16="http://schemas.microsoft.com/office/drawing/2014/main" id="{49C56F19-0585-43E3-9362-530E8EE90A4D}"/>
              </a:ext>
            </a:extLst>
          </p:cNvPr>
          <p:cNvPicPr>
            <a:picLocks noChangeAspect="1"/>
          </p:cNvPicPr>
          <p:nvPr/>
        </p:nvPicPr>
        <p:blipFill>
          <a:blip r:embed="rId3"/>
          <a:stretch>
            <a:fillRect/>
          </a:stretch>
        </p:blipFill>
        <p:spPr>
          <a:xfrm>
            <a:off x="1230750" y="892861"/>
            <a:ext cx="6682500" cy="3960000"/>
          </a:xfrm>
          <a:prstGeom prst="rect">
            <a:avLst/>
          </a:prstGeom>
        </p:spPr>
      </p:pic>
      <p:sp>
        <p:nvSpPr>
          <p:cNvPr id="18" name="Rectángulo 17">
            <a:extLst>
              <a:ext uri="{FF2B5EF4-FFF2-40B4-BE49-F238E27FC236}">
                <a16:creationId xmlns:a16="http://schemas.microsoft.com/office/drawing/2014/main" id="{6489BB19-45F2-4707-B712-97FEE6D6557C}"/>
              </a:ext>
            </a:extLst>
          </p:cNvPr>
          <p:cNvSpPr/>
          <p:nvPr/>
        </p:nvSpPr>
        <p:spPr>
          <a:xfrm>
            <a:off x="3357000" y="892861"/>
            <a:ext cx="2430000" cy="3960000"/>
          </a:xfrm>
          <a:prstGeom prst="rect">
            <a:avLst/>
          </a:prstGeom>
          <a:noFill/>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MX"/>
          </a:p>
        </p:txBody>
      </p:sp>
      <p:sp>
        <p:nvSpPr>
          <p:cNvPr id="4" name="Signo de multiplicación 3">
            <a:extLst>
              <a:ext uri="{FF2B5EF4-FFF2-40B4-BE49-F238E27FC236}">
                <a16:creationId xmlns:a16="http://schemas.microsoft.com/office/drawing/2014/main" id="{217881AC-FF30-41DC-99FF-90B3EA451EE9}"/>
              </a:ext>
            </a:extLst>
          </p:cNvPr>
          <p:cNvSpPr/>
          <p:nvPr/>
        </p:nvSpPr>
        <p:spPr>
          <a:xfrm>
            <a:off x="2381956" y="3235941"/>
            <a:ext cx="293511" cy="2029395"/>
          </a:xfrm>
          <a:prstGeom prst="mathMultiply">
            <a:avLst>
              <a:gd name="adj1" fmla="val 0"/>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Signo de multiplicación 18">
            <a:extLst>
              <a:ext uri="{FF2B5EF4-FFF2-40B4-BE49-F238E27FC236}">
                <a16:creationId xmlns:a16="http://schemas.microsoft.com/office/drawing/2014/main" id="{A4932379-4040-4A23-AA1C-E7D9FE814819}"/>
              </a:ext>
            </a:extLst>
          </p:cNvPr>
          <p:cNvSpPr/>
          <p:nvPr/>
        </p:nvSpPr>
        <p:spPr>
          <a:xfrm>
            <a:off x="2269202" y="189039"/>
            <a:ext cx="498021" cy="3186339"/>
          </a:xfrm>
          <a:prstGeom prst="mathMultiply">
            <a:avLst>
              <a:gd name="adj1" fmla="val 0"/>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3" name="Grupo 22">
            <a:extLst>
              <a:ext uri="{FF2B5EF4-FFF2-40B4-BE49-F238E27FC236}">
                <a16:creationId xmlns:a16="http://schemas.microsoft.com/office/drawing/2014/main" id="{1C659B06-7E5F-4844-846D-C98D97D6A222}"/>
              </a:ext>
            </a:extLst>
          </p:cNvPr>
          <p:cNvGrpSpPr/>
          <p:nvPr/>
        </p:nvGrpSpPr>
        <p:grpSpPr>
          <a:xfrm>
            <a:off x="2528710" y="4852862"/>
            <a:ext cx="5224639" cy="226816"/>
            <a:chOff x="2528711" y="4852862"/>
            <a:chExt cx="3943102" cy="226816"/>
          </a:xfrm>
        </p:grpSpPr>
        <p:sp>
          <p:nvSpPr>
            <p:cNvPr id="11" name="Flecha: doblada hacia arriba 10">
              <a:extLst>
                <a:ext uri="{FF2B5EF4-FFF2-40B4-BE49-F238E27FC236}">
                  <a16:creationId xmlns:a16="http://schemas.microsoft.com/office/drawing/2014/main" id="{CC508D2A-C6DF-467B-8DA0-8365F437C5E5}"/>
                </a:ext>
              </a:extLst>
            </p:cNvPr>
            <p:cNvSpPr/>
            <p:nvPr/>
          </p:nvSpPr>
          <p:spPr>
            <a:xfrm>
              <a:off x="2619813" y="4881678"/>
              <a:ext cx="3852000" cy="198000"/>
            </a:xfrm>
            <a:prstGeom prst="bentUpArrow">
              <a:avLst>
                <a:gd name="adj1" fmla="val 0"/>
                <a:gd name="adj2" fmla="val 23575"/>
                <a:gd name="adj3" fmla="val 21493"/>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5" name="Conector recto 14">
              <a:extLst>
                <a:ext uri="{FF2B5EF4-FFF2-40B4-BE49-F238E27FC236}">
                  <a16:creationId xmlns:a16="http://schemas.microsoft.com/office/drawing/2014/main" id="{2B5085FD-D905-4D7E-B2D8-E764322D51E1}"/>
                </a:ext>
              </a:extLst>
            </p:cNvPr>
            <p:cNvCxnSpPr>
              <a:cxnSpLocks/>
            </p:cNvCxnSpPr>
            <p:nvPr/>
          </p:nvCxnSpPr>
          <p:spPr>
            <a:xfrm flipV="1">
              <a:off x="2528711" y="4852862"/>
              <a:ext cx="0" cy="22681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9" name="Grupo 28">
            <a:extLst>
              <a:ext uri="{FF2B5EF4-FFF2-40B4-BE49-F238E27FC236}">
                <a16:creationId xmlns:a16="http://schemas.microsoft.com/office/drawing/2014/main" id="{9D0144BD-C160-4C2C-A4F8-78BAA27AD57B}"/>
              </a:ext>
            </a:extLst>
          </p:cNvPr>
          <p:cNvGrpSpPr/>
          <p:nvPr/>
        </p:nvGrpSpPr>
        <p:grpSpPr>
          <a:xfrm flipV="1">
            <a:off x="2518212" y="645465"/>
            <a:ext cx="5235138" cy="247396"/>
            <a:chOff x="2528711" y="4852862"/>
            <a:chExt cx="3943102" cy="226816"/>
          </a:xfrm>
        </p:grpSpPr>
        <p:sp>
          <p:nvSpPr>
            <p:cNvPr id="30" name="Flecha: doblada hacia arriba 29">
              <a:extLst>
                <a:ext uri="{FF2B5EF4-FFF2-40B4-BE49-F238E27FC236}">
                  <a16:creationId xmlns:a16="http://schemas.microsoft.com/office/drawing/2014/main" id="{14A33C7F-4F81-4358-A45B-3DF5583A6408}"/>
                </a:ext>
              </a:extLst>
            </p:cNvPr>
            <p:cNvSpPr/>
            <p:nvPr/>
          </p:nvSpPr>
          <p:spPr>
            <a:xfrm>
              <a:off x="2619813" y="4881678"/>
              <a:ext cx="3852000" cy="198000"/>
            </a:xfrm>
            <a:prstGeom prst="bentUpArrow">
              <a:avLst>
                <a:gd name="adj1" fmla="val 0"/>
                <a:gd name="adj2" fmla="val 23575"/>
                <a:gd name="adj3" fmla="val 21493"/>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1" name="Conector recto 30">
              <a:extLst>
                <a:ext uri="{FF2B5EF4-FFF2-40B4-BE49-F238E27FC236}">
                  <a16:creationId xmlns:a16="http://schemas.microsoft.com/office/drawing/2014/main" id="{C3042564-3B62-4AD1-8D0A-FC943BAA5646}"/>
                </a:ext>
              </a:extLst>
            </p:cNvPr>
            <p:cNvCxnSpPr>
              <a:cxnSpLocks/>
            </p:cNvCxnSpPr>
            <p:nvPr/>
          </p:nvCxnSpPr>
          <p:spPr>
            <a:xfrm flipV="1">
              <a:off x="2528711" y="4852862"/>
              <a:ext cx="0" cy="22681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9208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578</TotalTime>
  <Words>267</Words>
  <Application>Microsoft Office PowerPoint</Application>
  <PresentationFormat>Presentación en pantalla (16:9)</PresentationFormat>
  <Paragraphs>32</Paragraphs>
  <Slides>9</Slides>
  <Notes>9</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Aliena template</vt:lpstr>
      <vt:lpstr>Presentación de PowerPoint</vt:lpstr>
      <vt:lpstr>FLAPPY MARIO CON LIBGDX</vt:lpstr>
      <vt:lpstr>Presentación de PowerPoint</vt:lpstr>
      <vt:lpstr>Presentación de PowerPoint</vt:lpstr>
      <vt:lpstr>Presentación de PowerPoint</vt:lpstr>
      <vt:lpstr>Presentación de PowerPoint</vt:lpstr>
      <vt:lpstr>ViewPort</vt:lpstr>
      <vt:lpstr>Tubos</vt:lpstr>
      <vt:lpstr>Reposición de Tubos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Iván Vergara</dc:creator>
  <cp:lastModifiedBy>Iván Vergara</cp:lastModifiedBy>
  <cp:revision>15</cp:revision>
  <dcterms:modified xsi:type="dcterms:W3CDTF">2022-05-14T16:11:17Z</dcterms:modified>
</cp:coreProperties>
</file>