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9" r:id="rId3"/>
    <p:sldId id="261" r:id="rId4"/>
    <p:sldId id="297" r:id="rId5"/>
    <p:sldId id="296" r:id="rId6"/>
    <p:sldId id="298" r:id="rId7"/>
    <p:sldId id="299" r:id="rId8"/>
    <p:sldId id="300" r:id="rId9"/>
    <p:sldId id="303" r:id="rId10"/>
    <p:sldId id="302" r:id="rId11"/>
    <p:sldId id="304" r:id="rId12"/>
  </p:sldIdLst>
  <p:sldSz cx="9144000" cy="5143500" type="screen16x9"/>
  <p:notesSz cx="6858000" cy="9144000"/>
  <p:embeddedFontLst>
    <p:embeddedFont>
      <p:font typeface="Montserrat Medium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Barlow Light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-75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9647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62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415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25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47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75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476798" y="1261858"/>
            <a:ext cx="5110800" cy="196597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solidFill>
                  <a:schemeClr val="accent6">
                    <a:lumMod val="25000"/>
                    <a:lumOff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Protect</a:t>
            </a:r>
            <a:r>
              <a:rPr lang="bg-BG" sz="5400" dirty="0">
                <a:solidFill>
                  <a:schemeClr val="accent6">
                    <a:lumMod val="25000"/>
                    <a:lumOff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25000"/>
                    <a:lumOff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your space</a:t>
            </a:r>
            <a:endParaRPr sz="5400" dirty="0">
              <a:solidFill>
                <a:schemeClr val="accent6">
                  <a:lumMod val="25000"/>
                  <a:lumOff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=""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=""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=""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=""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=""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=""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=""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=""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=""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=""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=""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=""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=""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=""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=""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=""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=""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=""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=""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=""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=""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=""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=""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=""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=""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=""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=""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=""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=""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47597" y="4162037"/>
            <a:ext cx="3446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Boberovo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ezero</a:t>
            </a:r>
            <a:endParaRPr lang="bg-BG" sz="40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322765" y="289560"/>
            <a:ext cx="5307000" cy="54644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 smtClean="0">
                <a:latin typeface="Times New Roman" pitchFamily="18" charset="0"/>
                <a:cs typeface="Times New Roman" pitchFamily="18" charset="0"/>
              </a:rPr>
              <a:t>Нашето преживяване 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3002280" y="1445232"/>
            <a:ext cx="5372100" cy="27966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just">
              <a:buNone/>
            </a:pP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Какво научихме от </a:t>
            </a:r>
            <a:r>
              <a:rPr lang="bg-BG" sz="1800" dirty="0" err="1" smtClean="0">
                <a:latin typeface="Times New Roman" pitchFamily="18" charset="0"/>
                <a:cs typeface="Times New Roman" pitchFamily="18" charset="0"/>
              </a:rPr>
              <a:t>хакатона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19100" indent="-342900" algn="just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bg-BG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работа в екип</a:t>
            </a:r>
          </a:p>
          <a:p>
            <a:pPr marL="419100" indent="-342900" algn="just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bg-BG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bg-BG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ови неща в сферата на програмирането от менторите</a:t>
            </a:r>
          </a:p>
          <a:p>
            <a:pPr marL="419100" indent="-342900" algn="just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bg-BG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да разпределяме и организираме работата си за кратък период от време и т.н</a:t>
            </a:r>
          </a:p>
          <a:p>
            <a:pPr marL="76200" indent="0" algn="just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bg-BG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1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Екипът ни се състои от ментора ни Димитър Боянов, плюс нас - четирите момичета.</a:t>
            </a:r>
          </a:p>
          <a:p>
            <a:pPr marL="76200" indent="0" algn="just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bg-BG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4" y="1262352"/>
            <a:ext cx="2302373" cy="328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6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021982" y="1981372"/>
            <a:ext cx="5383128" cy="1335331"/>
          </a:xfrm>
        </p:spPr>
        <p:txBody>
          <a:bodyPr/>
          <a:lstStyle/>
          <a:p>
            <a:pPr algn="ctr"/>
            <a:r>
              <a:rPr lang="bg-BG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Ви за вниманието!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" y="2664435"/>
            <a:ext cx="1639966" cy="2432515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111" y="0"/>
            <a:ext cx="1950889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6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355156" y="327659"/>
            <a:ext cx="5515733" cy="8026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Целта на програмата ни: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565880" y="1593779"/>
            <a:ext cx="5110800" cy="27885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ru-RU" sz="1800" b="1" dirty="0" smtClean="0">
                <a:latin typeface="+mn-lt"/>
              </a:rPr>
              <a:t> </a:t>
            </a:r>
            <a:endParaRPr lang="ru-RU" sz="1800" b="1" dirty="0">
              <a:latin typeface="+mn-lt"/>
            </a:endParaRPr>
          </a:p>
          <a:p>
            <a:pPr marL="285750" lvl="0" indent="-285750" algn="just">
              <a:spcAft>
                <a:spcPts val="800"/>
              </a:spcAft>
              <a:buFont typeface="Wingdings" pitchFamily="2" charset="2"/>
              <a:buChar char="ü"/>
            </a:pPr>
            <a:r>
              <a:rPr lang="bg-BG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лавна</a:t>
            </a: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 </a:t>
            </a: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- сейф 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 пароли, в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който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съхраняваме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всичките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ни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налични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пароли и те да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бъдат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криптирани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преди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въвеждането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мастър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паролата</a:t>
            </a:r>
            <a:endParaRPr lang="ru-RU" sz="2000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Wingdings" pitchFamily="2" charset="2"/>
              <a:buChar char="ü"/>
            </a:pP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Strong password</a:t>
            </a:r>
            <a:r>
              <a:rPr lang="bg-BG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=""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785996" y="1392075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=""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=""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=""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=""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=""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=""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=""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=""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=""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=""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=""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=""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=""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=""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=""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=""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=""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=""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=""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=""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=""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=""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=""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=""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=""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=""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78728" y="253963"/>
            <a:ext cx="5832869" cy="11255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 smtClean="0">
                <a:latin typeface="Times New Roman" pitchFamily="18" charset="0"/>
                <a:cs typeface="Times New Roman" pitchFamily="18" charset="0"/>
              </a:rPr>
              <a:t>Проблем и настоящото решение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342576" y="1592217"/>
            <a:ext cx="5639123" cy="29807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just">
              <a:buNone/>
            </a:pPr>
            <a:r>
              <a:rPr lang="bg-BG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Проблем:</a:t>
            </a:r>
          </a:p>
          <a:p>
            <a:pPr algn="just">
              <a:buFont typeface="Wingdings" pitchFamily="2" charset="2"/>
              <a:buChar char="ü"/>
            </a:pP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такъв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тип </a:t>
            </a:r>
            <a:r>
              <a:rPr lang="ru-RU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програми</a:t>
            </a: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невинаги</a:t>
            </a: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достатъчно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защитени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от недоброжелатели,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могат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откраднат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данните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потребителя</a:t>
            </a:r>
          </a:p>
          <a:p>
            <a:pPr marL="76200" indent="0" algn="just">
              <a:buNone/>
            </a:pPr>
            <a:endParaRPr lang="ru-RU" sz="20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6200" indent="0" algn="just">
              <a:buNone/>
            </a:pPr>
            <a:r>
              <a:rPr lang="ru-RU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Настоящо</a:t>
            </a:r>
            <a:r>
              <a:rPr lang="ru-RU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решение:</a:t>
            </a:r>
          </a:p>
          <a:p>
            <a:pPr algn="just">
              <a:buFont typeface="Wingdings" pitchFamily="2" charset="2"/>
              <a:buChar char="ü"/>
            </a:pP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въвеждането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главна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парола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достъп</a:t>
            </a:r>
            <a:r>
              <a:rPr lang="ru-RU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програмата</a:t>
            </a: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която</a:t>
            </a: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трябва</a:t>
            </a: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 е </a:t>
            </a:r>
            <a:r>
              <a:rPr lang="ru-RU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достатъчно</a:t>
            </a: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силна</a:t>
            </a: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за да не </a:t>
            </a:r>
            <a:r>
              <a:rPr lang="ru-RU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бъде</a:t>
            </a: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разбита</a:t>
            </a:r>
          </a:p>
          <a:p>
            <a:pPr marL="76200" indent="0" algn="just">
              <a:buNone/>
            </a:pPr>
            <a:r>
              <a:rPr lang="ru-RU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6200" indent="0" algn="just">
              <a:buNone/>
            </a:pPr>
            <a:endParaRPr lang="bg-BG" sz="1800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=""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=""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=""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=""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=""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=""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=""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=""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=""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=""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=""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=""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=""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=""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=""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=""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=""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=""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=""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=""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=""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=""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=""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=""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=""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=""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74" y="363560"/>
            <a:ext cx="5461260" cy="627040"/>
          </a:xfrm>
        </p:spPr>
        <p:txBody>
          <a:bodyPr/>
          <a:lstStyle/>
          <a:p>
            <a:r>
              <a:rPr lang="bg-BG" sz="3600" dirty="0" smtClean="0">
                <a:latin typeface="Times New Roman" pitchFamily="18" charset="0"/>
                <a:cs typeface="Times New Roman" pitchFamily="18" charset="0"/>
              </a:rPr>
              <a:t>Решение</a:t>
            </a:r>
            <a:endParaRPr lang="bg-BG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74" y="1714500"/>
            <a:ext cx="4913066" cy="227838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чрез </a:t>
            </a:r>
            <a:r>
              <a:rPr lang="ru-RU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въвеждане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главна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парола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достъп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програмата</a:t>
            </a:r>
            <a:endParaRPr lang="ru-RU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bg-B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тя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паролата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ще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ни пази </a:t>
            </a:r>
            <a:r>
              <a:rPr lang="ru-RU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всички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пароли, </a:t>
            </a:r>
            <a:r>
              <a:rPr lang="ru-RU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които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ще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допълнително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зашитени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криптираме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ги</a:t>
            </a:r>
            <a:endParaRPr lang="bg-B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137" y="1105535"/>
            <a:ext cx="3230563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7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480" y="437500"/>
            <a:ext cx="5307000" cy="396300"/>
          </a:xfrm>
        </p:spPr>
        <p:txBody>
          <a:bodyPr/>
          <a:lstStyle/>
          <a:p>
            <a:r>
              <a:rPr lang="bg-BG" sz="3600" dirty="0" smtClean="0">
                <a:latin typeface="Times New Roman" pitchFamily="18" charset="0"/>
                <a:cs typeface="Times New Roman" pitchFamily="18" charset="0"/>
              </a:rPr>
              <a:t>Технологии</a:t>
            </a:r>
            <a:endParaRPr lang="bg-BG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80" y="1777322"/>
            <a:ext cx="2688000" cy="26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362" y="2034394"/>
            <a:ext cx="4623313" cy="2173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909505" y="4397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 smtClean="0">
                <a:latin typeface="Times New Roman" pitchFamily="18" charset="0"/>
                <a:cs typeface="Times New Roman" pitchFamily="18" charset="0"/>
              </a:rPr>
              <a:t>Как работи? 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612609" y="1444201"/>
            <a:ext cx="6693903" cy="31287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1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Master password</a:t>
            </a:r>
          </a:p>
          <a:p>
            <a:pPr marL="76200" indent="0" algn="just">
              <a:buNone/>
            </a:pPr>
            <a:r>
              <a:rPr lang="bg-BG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bg-BG" sz="1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етапа:</a:t>
            </a:r>
          </a:p>
          <a:p>
            <a:pPr algn="just"/>
            <a:r>
              <a:rPr lang="bg-BG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-1-ви: въвеждане на апликация и парола</a:t>
            </a:r>
          </a:p>
          <a:p>
            <a:pPr algn="just"/>
            <a:r>
              <a:rPr lang="bg-BG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-2-ри: показване</a:t>
            </a:r>
          </a:p>
          <a:p>
            <a:pPr algn="just"/>
            <a:r>
              <a:rPr lang="bg-BG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-3-ти: </a:t>
            </a:r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strong password</a:t>
            </a:r>
          </a:p>
          <a:p>
            <a:pPr algn="just"/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-4-</a:t>
            </a:r>
            <a:r>
              <a:rPr lang="bg-BG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ти: излизане от </a:t>
            </a:r>
            <a:r>
              <a:rPr lang="bg-BG" sz="18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програмате</a:t>
            </a:r>
            <a:endParaRPr lang="bg-BG" sz="1800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bg-BG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След това паролите се запазват във файл (криптирани) и можем да ги видим като въведем </a:t>
            </a:r>
            <a:r>
              <a:rPr lang="bg-BG" sz="18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мастър</a:t>
            </a:r>
            <a:r>
              <a:rPr lang="bg-BG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паролата ни.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=""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=""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=""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=""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=""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=""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=""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=""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=""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=""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=""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=""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=""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=""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=""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=""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=""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=""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=""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=""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=""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=""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=""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=""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=""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=""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34" y="182880"/>
            <a:ext cx="5307000" cy="592220"/>
          </a:xfrm>
        </p:spPr>
        <p:txBody>
          <a:bodyPr/>
          <a:lstStyle/>
          <a:p>
            <a:r>
              <a:rPr lang="bg-BG" sz="3600" dirty="0" smtClean="0">
                <a:latin typeface="Times New Roman" pitchFamily="18" charset="0"/>
                <a:cs typeface="Times New Roman" pitchFamily="18" charset="0"/>
              </a:rPr>
              <a:t>Процес на работа</a:t>
            </a:r>
            <a:endParaRPr lang="bg-BG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Google Shape;132;p19"/>
          <p:cNvSpPr txBox="1">
            <a:spLocks/>
          </p:cNvSpPr>
          <p:nvPr/>
        </p:nvSpPr>
        <p:spPr>
          <a:xfrm>
            <a:off x="172414" y="1348781"/>
            <a:ext cx="1854240" cy="194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Aft>
                <a:spcPts val="1200"/>
              </a:spcAft>
              <a:buFont typeface="Barlow Light"/>
              <a:buNone/>
            </a:pPr>
            <a:r>
              <a:rPr lang="ru-RU" sz="1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Обсъдихме</a:t>
            </a:r>
            <a:r>
              <a:rPr lang="ru-RU" sz="1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различните</a:t>
            </a:r>
            <a:r>
              <a:rPr lang="ru-RU" sz="1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аспекти</a:t>
            </a:r>
            <a:r>
              <a:rPr lang="ru-RU" sz="1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1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темата</a:t>
            </a:r>
            <a:r>
              <a:rPr lang="ru-RU" sz="1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започнахме</a:t>
            </a:r>
            <a:r>
              <a:rPr lang="ru-RU" sz="1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работа по </a:t>
            </a:r>
            <a:r>
              <a:rPr lang="ru-RU" sz="1400" b="1" i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идеята</a:t>
            </a:r>
            <a:r>
              <a:rPr lang="ru-RU" sz="1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проекта</a:t>
            </a:r>
            <a:r>
              <a:rPr lang="ru-RU" sz="1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ru-RU" sz="1400" b="1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Google Shape;133;p19"/>
          <p:cNvCxnSpPr/>
          <p:nvPr/>
        </p:nvCxnSpPr>
        <p:spPr>
          <a:xfrm>
            <a:off x="816890" y="2940884"/>
            <a:ext cx="3300" cy="7002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" name="Google Shape;134;p19"/>
          <p:cNvSpPr txBox="1"/>
          <p:nvPr/>
        </p:nvSpPr>
        <p:spPr>
          <a:xfrm>
            <a:off x="883220" y="2974554"/>
            <a:ext cx="829558" cy="45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60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08.03</a:t>
            </a:r>
            <a:endParaRPr sz="1600"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" name="Google Shape;135;p19"/>
          <p:cNvCxnSpPr/>
          <p:nvPr/>
        </p:nvCxnSpPr>
        <p:spPr>
          <a:xfrm flipH="1">
            <a:off x="6130925" y="2758550"/>
            <a:ext cx="21900" cy="7002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" name="Google Shape;136;p19"/>
          <p:cNvSpPr/>
          <p:nvPr/>
        </p:nvSpPr>
        <p:spPr>
          <a:xfrm>
            <a:off x="141934" y="3641084"/>
            <a:ext cx="1915200" cy="384900"/>
          </a:xfrm>
          <a:prstGeom prst="chevron">
            <a:avLst>
              <a:gd name="adj" fmla="val 50000"/>
            </a:avLst>
          </a:prstGeom>
          <a:solidFill>
            <a:srgbClr val="29838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7;p19"/>
          <p:cNvSpPr/>
          <p:nvPr/>
        </p:nvSpPr>
        <p:spPr>
          <a:xfrm>
            <a:off x="2057134" y="1655452"/>
            <a:ext cx="2760000" cy="384900"/>
          </a:xfrm>
          <a:prstGeom prst="chevron">
            <a:avLst>
              <a:gd name="adj" fmla="val 50000"/>
            </a:avLst>
          </a:prstGeom>
          <a:solidFill>
            <a:srgbClr val="A0182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8;p19"/>
          <p:cNvSpPr/>
          <p:nvPr/>
        </p:nvSpPr>
        <p:spPr>
          <a:xfrm>
            <a:off x="4851750" y="3458750"/>
            <a:ext cx="2664900" cy="384900"/>
          </a:xfrm>
          <a:prstGeom prst="chevron">
            <a:avLst>
              <a:gd name="adj" fmla="val 50000"/>
            </a:avLst>
          </a:prstGeom>
          <a:solidFill>
            <a:srgbClr val="29838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9;p19"/>
          <p:cNvSpPr/>
          <p:nvPr/>
        </p:nvSpPr>
        <p:spPr>
          <a:xfrm>
            <a:off x="7577275" y="1742589"/>
            <a:ext cx="1208100" cy="384900"/>
          </a:xfrm>
          <a:prstGeom prst="chevron">
            <a:avLst>
              <a:gd name="adj" fmla="val 50000"/>
            </a:avLst>
          </a:prstGeom>
          <a:solidFill>
            <a:srgbClr val="A0182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40;p19"/>
          <p:cNvCxnSpPr/>
          <p:nvPr/>
        </p:nvCxnSpPr>
        <p:spPr>
          <a:xfrm flipH="1">
            <a:off x="3289791" y="2040352"/>
            <a:ext cx="4800" cy="8211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" name="Google Shape;141;p19"/>
          <p:cNvSpPr txBox="1"/>
          <p:nvPr/>
        </p:nvSpPr>
        <p:spPr>
          <a:xfrm>
            <a:off x="3375102" y="2176801"/>
            <a:ext cx="80411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600" dirty="0" smtClean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09.04</a:t>
            </a:r>
            <a:endParaRPr sz="1600"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" name="Google Shape;142;p19"/>
          <p:cNvSpPr txBox="1"/>
          <p:nvPr/>
        </p:nvSpPr>
        <p:spPr>
          <a:xfrm>
            <a:off x="8181325" y="2235352"/>
            <a:ext cx="84075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60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11.03</a:t>
            </a:r>
            <a:endParaRPr sz="1600"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" name="Google Shape;143;p19"/>
          <p:cNvSpPr txBox="1"/>
          <p:nvPr/>
        </p:nvSpPr>
        <p:spPr>
          <a:xfrm>
            <a:off x="5002650" y="2885796"/>
            <a:ext cx="103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60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10.03</a:t>
            </a:r>
            <a:endParaRPr sz="1600"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9" name="Google Shape;144;p19"/>
          <p:cNvCxnSpPr/>
          <p:nvPr/>
        </p:nvCxnSpPr>
        <p:spPr>
          <a:xfrm flipH="1">
            <a:off x="8199957" y="2127489"/>
            <a:ext cx="4800" cy="8211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Rectangle 19"/>
          <p:cNvSpPr/>
          <p:nvPr/>
        </p:nvSpPr>
        <p:spPr>
          <a:xfrm>
            <a:off x="2832412" y="2948587"/>
            <a:ext cx="15896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Довършихме изграждането на идеята и започнахме работа по алгоритъма</a:t>
            </a:r>
            <a:r>
              <a:rPr lang="en-US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i="1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00323" y="1291109"/>
            <a:ext cx="1927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Надградихме алгоритъма</a:t>
            </a:r>
            <a:r>
              <a:rPr lang="en-US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bg-BG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добавихме подобрения</a:t>
            </a:r>
            <a:r>
              <a:rPr lang="en-US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bg-BG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завършихме презентацията  </a:t>
            </a:r>
            <a:endParaRPr lang="en-US" b="1" i="1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29500" y="2994753"/>
            <a:ext cx="1714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Фокусирахме се върху представянето на проекта</a:t>
            </a:r>
            <a:endParaRPr lang="en-US" b="1" i="1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472440"/>
            <a:ext cx="4958340" cy="83606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Live demo:</a:t>
            </a:r>
            <a:endParaRPr lang="bg-BG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63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74989" y="616149"/>
            <a:ext cx="7553459" cy="1013359"/>
          </a:xfrm>
        </p:spPr>
        <p:txBody>
          <a:bodyPr/>
          <a:lstStyle/>
          <a:p>
            <a:pPr algn="ctr"/>
            <a:r>
              <a:rPr lang="bg-BG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можем да реализираме проекта по-добре?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177246" y="1927060"/>
            <a:ext cx="7148946" cy="2754411"/>
          </a:xfrm>
        </p:spPr>
        <p:txBody>
          <a:bodyPr/>
          <a:lstStyle/>
          <a:p>
            <a:pPr lvl="0">
              <a:buFont typeface="+mj-lt"/>
              <a:buAutoNum type="arabicParenR"/>
            </a:pPr>
            <a:r>
              <a:rPr lang="bg-B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 </a:t>
            </a:r>
            <a:r>
              <a:rPr lang="bg-BG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трите опита за въвеждане на </a:t>
            </a:r>
            <a:r>
              <a:rPr lang="bg-BG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bg-BG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паролата да има таймер, който след всяко грешно въвеждане да се удвоява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+mj-lt"/>
              <a:buAutoNum type="arabicParenR"/>
            </a:pPr>
            <a:r>
              <a:rPr lang="bg-B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Криптиране на </a:t>
            </a:r>
            <a:r>
              <a:rPr lang="bg-BG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bg-BG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паролата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+mj-lt"/>
              <a:buAutoNum type="arabicParenR"/>
            </a:pPr>
            <a:r>
              <a:rPr lang="bg-BG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 криптираме по по-сложен начин с библиотека за криптиране, като </a:t>
            </a:r>
            <a:r>
              <a:rPr lang="bg-BG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OpenSSL</a:t>
            </a:r>
            <a:r>
              <a:rPr lang="bg-BG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r>
              <a:rPr lang="bg-BG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bg-BG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Botan</a:t>
            </a:r>
            <a:r>
              <a:rPr lang="bg-BG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bg-BG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Libsodium</a:t>
            </a:r>
            <a:r>
              <a:rPr lang="bg-BG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AEC 256 </a:t>
            </a:r>
            <a:r>
              <a:rPr lang="bg-BG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+mj-lt"/>
              <a:buAutoNum type="arabicParenR"/>
            </a:pPr>
            <a:r>
              <a:rPr lang="bg-BG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за изтриване на пароли, които вече не </a:t>
            </a:r>
            <a:r>
              <a:rPr lang="bg-B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ползваме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2059109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349</Words>
  <Application>Microsoft Office PowerPoint</Application>
  <PresentationFormat>On-screen Show (16:9)</PresentationFormat>
  <Paragraphs>56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Montserrat Medium</vt:lpstr>
      <vt:lpstr>Calibri</vt:lpstr>
      <vt:lpstr>Times New Roman</vt:lpstr>
      <vt:lpstr>Wingdings</vt:lpstr>
      <vt:lpstr>Barlow Light</vt:lpstr>
      <vt:lpstr>Barlow</vt:lpstr>
      <vt:lpstr>Minola template</vt:lpstr>
      <vt:lpstr>Protect your space</vt:lpstr>
      <vt:lpstr>Целта на програмата ни:</vt:lpstr>
      <vt:lpstr>Проблем и настоящото решение</vt:lpstr>
      <vt:lpstr>Решение</vt:lpstr>
      <vt:lpstr>Технологии</vt:lpstr>
      <vt:lpstr>Как работи? </vt:lpstr>
      <vt:lpstr>Процес на работа</vt:lpstr>
      <vt:lpstr>Live demo:</vt:lpstr>
      <vt:lpstr>Как можем да реализираме проекта по-добре?</vt:lpstr>
      <vt:lpstr>Нашето преживяване </vt:lpstr>
      <vt:lpstr>Благодарим Ви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User</cp:lastModifiedBy>
  <cp:revision>35</cp:revision>
  <dcterms:modified xsi:type="dcterms:W3CDTF">2023-03-11T02:28:13Z</dcterms:modified>
</cp:coreProperties>
</file>