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58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81F8-8F36-4DB6-B598-B11B140B1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53EE5-9608-417A-B030-C53F1EE32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A82A4-0119-41E8-A970-EA26AD9EE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C132-3BE7-4F34-B684-56AC32932C0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EF5BB-CE8D-4BB9-9609-2AA77D40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E8001-A1F2-4676-94AE-18FE8B31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7C0-63DD-415B-A1A1-12C44FBC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7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0D1-E1C0-4D19-BE1D-E9A77129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6722E-8947-4B58-B46D-1C6207C2F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79000-08F4-4741-B993-3BFF391A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C132-3BE7-4F34-B684-56AC32932C0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151AC-F92C-46DB-A57D-F383EA68C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69AD1-3414-4DCB-8203-7478BA89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7C0-63DD-415B-A1A1-12C44FBC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7A7464-454E-4963-8CE5-45A2A135A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62646-6258-4970-B175-000A7B2B8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BBD3D-518E-496F-88DE-C7F177611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C132-3BE7-4F34-B684-56AC32932C0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F6934-7522-409F-88EA-54326A47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52938-29D8-42C5-A295-E39BC215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7C0-63DD-415B-A1A1-12C44FBC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2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4362-E3AE-40EA-A6E3-0623222F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B1286-AEE8-4C4E-AA35-22DFA7310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9F54D-F432-4BEB-8780-E74C5A9B0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C132-3BE7-4F34-B684-56AC32932C0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A659C-4748-4843-B6FB-6A086F1A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61ADC-E9AB-4EE3-8B28-1B07CEBF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7C0-63DD-415B-A1A1-12C44FBC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9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7552-380B-48FE-8F00-152E721A2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0B6B-2120-4C7C-A766-CAF36F79F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6BC9B-FC68-44BD-9185-6D66E7ED3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C132-3BE7-4F34-B684-56AC32932C0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7634E-37FF-4F32-9153-CBB0E15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11E52-EB7A-4138-A842-8AA7889B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7C0-63DD-415B-A1A1-12C44FBC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9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85B5-CC84-472C-83EE-936C4AF6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3D0DC-F11F-4676-9320-D5E991180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9FC05-9D9D-4DD8-B02D-1116BD2EA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97277-E388-475E-B8A0-79AB7661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C132-3BE7-4F34-B684-56AC32932C0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50421-C681-4B28-BB84-172B74871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8220A-58C1-4E4A-913E-79E780F0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7C0-63DD-415B-A1A1-12C44FBC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9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8FF0-EE2B-4EF9-AF23-E26A06FA4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4B6E4-9A27-4082-9341-89FA11894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8A313-C7A6-43DE-9A1D-2991C8E7F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3A0BF-187F-40C2-ADD9-6760B976E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EEFBC-21E4-4DA4-84F5-8354D34AE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C648D9-2463-4AD5-97D4-9E1BFC9C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C132-3BE7-4F34-B684-56AC32932C0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64728-81D7-4E8F-8B11-766080DB0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D0953-368E-4361-BF70-EFFBA37B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7C0-63DD-415B-A1A1-12C44FBC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6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53E9-7B6C-4BD6-9B7D-67DF1F31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FFA09-E8BD-4A5B-9FC0-9DE212A2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C132-3BE7-4F34-B684-56AC32932C0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8CFDC-49A7-40EA-885B-88F13095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9DC65-E787-4BD7-A192-2DF1195B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7C0-63DD-415B-A1A1-12C44FBC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3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B25F25-9B1D-4424-BE2C-EA110D45E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C132-3BE7-4F34-B684-56AC32932C0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BBFBB-739C-472C-822D-37690FB7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E582D-A47D-478A-930D-D3FE6104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7C0-63DD-415B-A1A1-12C44FBC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2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C90D-ABE2-481D-A037-4DC5E375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3C8BD-9D08-4055-8480-BB6308C45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F3286-2842-4B3D-9F35-9F1D2E43A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D4F40-0454-4A3D-8E21-9ABEB280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C132-3BE7-4F34-B684-56AC32932C0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5C495-8275-4DAD-8856-F59843D4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7F22A-EB23-4850-A14B-56B90E52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7C0-63DD-415B-A1A1-12C44FBC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8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05E3-1E82-4332-80AE-409460416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1780F-0DF3-4A33-853F-962C812E6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8B41E-9714-41AD-8F8E-7344A7EF2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77467-68D1-4EE6-9AA2-9DB6BD2B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C132-3BE7-4F34-B684-56AC32932C0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54894-3A3E-4F2C-A3EE-18D345E68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71C37-A41F-4842-9B14-D0851394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7C0-63DD-415B-A1A1-12C44FBC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6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025E4-4F3F-4AF7-B2CE-17AFC8F4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E0D7-150F-494C-A0A2-4445F2940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D4010-6FAC-4F2B-BF7F-70D373BA2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5C132-3BE7-4F34-B684-56AC32932C0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D0843-3105-482D-8EE5-E1FC19AF6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B482F-32EB-4944-8F5B-61A9A406C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427C0-63DD-415B-A1A1-12C44FBCF6A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831732991,&quot;Placement&quot;:&quot;Footer&quot;}">
            <a:extLst>
              <a:ext uri="{FF2B5EF4-FFF2-40B4-BE49-F238E27FC236}">
                <a16:creationId xmlns:a16="http://schemas.microsoft.com/office/drawing/2014/main" id="{9E84BED7-6A47-4771-A0C6-460025319C22}"/>
              </a:ext>
            </a:extLst>
          </p:cNvPr>
          <p:cNvSpPr txBox="1"/>
          <p:nvPr userDrawn="1"/>
        </p:nvSpPr>
        <p:spPr>
          <a:xfrm>
            <a:off x="5389152" y="6595656"/>
            <a:ext cx="141369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Schlumberger-Private</a:t>
            </a:r>
          </a:p>
        </p:txBody>
      </p:sp>
    </p:spTree>
    <p:extLst>
      <p:ext uri="{BB962C8B-B14F-4D97-AF65-F5344CB8AC3E}">
        <p14:creationId xmlns:p14="http://schemas.microsoft.com/office/powerpoint/2010/main" val="411088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D624-737C-49C4-BA8B-40E841D505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Comparación de centralización.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3AC6D-4669-44F6-B194-8303533D68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/>
              <a:t>Pozo 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69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3AF9B-5FBF-46FF-868F-9E4AAFD0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soft (</a:t>
            </a: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centrador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fleje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CABE05-3EFA-40BE-A488-B6227C7128BD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 </a:t>
            </a:r>
            <a:r>
              <a:rPr lang="en-US" sz="2000"/>
              <a:t>centrador</a:t>
            </a:r>
            <a:r>
              <a:rPr lang="en-US" sz="2000" dirty="0"/>
              <a:t> </a:t>
            </a:r>
            <a:r>
              <a:rPr lang="en-US" sz="2000"/>
              <a:t>cada</a:t>
            </a:r>
            <a:r>
              <a:rPr lang="en-US" sz="2000" dirty="0"/>
              <a:t> 5 </a:t>
            </a:r>
            <a:r>
              <a:rPr lang="en-US" sz="2000"/>
              <a:t>tramos</a:t>
            </a:r>
            <a:r>
              <a:rPr lang="en-US" sz="2000" dirty="0"/>
              <a:t> de 0 – 1800 m.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2 </a:t>
            </a:r>
            <a:r>
              <a:rPr lang="en-US" sz="2000"/>
              <a:t>centrador</a:t>
            </a:r>
            <a:r>
              <a:rPr lang="en-US" sz="2000" dirty="0"/>
              <a:t> </a:t>
            </a:r>
            <a:r>
              <a:rPr lang="en-US" sz="2000"/>
              <a:t>cada</a:t>
            </a:r>
            <a:r>
              <a:rPr lang="en-US" sz="2000" dirty="0"/>
              <a:t> 3 </a:t>
            </a:r>
            <a:r>
              <a:rPr lang="en-US" sz="2000"/>
              <a:t>tramos</a:t>
            </a:r>
            <a:r>
              <a:rPr lang="en-US" sz="2000" dirty="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 1800 – 3698 m.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6DEBA-6751-4F21-8367-00FA41D41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880" y="643467"/>
            <a:ext cx="5058535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4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496E-4D1E-4F93-8931-5C39E13F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 de pozo: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4340B-E222-4CE1-87D7-2CAABD049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Tubería: 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Caliper y </a:t>
            </a:r>
            <a:r>
              <a:rPr lang="es-MX" dirty="0" err="1"/>
              <a:t>survey</a:t>
            </a:r>
            <a:r>
              <a:rPr lang="es-MX" dirty="0"/>
              <a:t> se adjuntan por separado.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8BACB-BE34-40A2-8194-5CBA1DF3B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870" y="1545671"/>
            <a:ext cx="4758427" cy="2682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F1359C-7BBE-4F06-AF67-5577B06A2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400" y="385328"/>
            <a:ext cx="2303730" cy="61075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315347-D63C-4D92-9CFD-35FD9F87A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9130" y="543464"/>
            <a:ext cx="2364524" cy="577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8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DD984-40F2-4FB3-9FD9-4792DAC9A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Modelo stiff string (centrador rígido)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70F22-40C1-48DA-A16E-B6B26214007A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 </a:t>
            </a:r>
            <a:r>
              <a:rPr lang="en-US" sz="2000" dirty="0" err="1"/>
              <a:t>centrador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5 </a:t>
            </a:r>
            <a:r>
              <a:rPr lang="en-US" sz="2000" dirty="0" err="1"/>
              <a:t>tramos</a:t>
            </a:r>
            <a:r>
              <a:rPr lang="en-US" sz="2000" dirty="0"/>
              <a:t> de 0 – 1800 m.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 </a:t>
            </a:r>
            <a:r>
              <a:rPr lang="en-US" sz="2000" dirty="0" err="1"/>
              <a:t>centrador</a:t>
            </a:r>
            <a:r>
              <a:rPr lang="en-US" sz="2000" dirty="0"/>
              <a:t> por </a:t>
            </a:r>
            <a:r>
              <a:rPr lang="en-US" sz="2000" dirty="0" err="1"/>
              <a:t>tramo</a:t>
            </a:r>
            <a:r>
              <a:rPr lang="en-US" sz="2000" dirty="0"/>
              <a:t> </a:t>
            </a:r>
            <a:r>
              <a:rPr lang="en-US" sz="2000" dirty="0" err="1"/>
              <a:t>rígido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 1800 – 3698 m.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5240E5-966F-4FFE-801E-D77F10D53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880" y="643467"/>
            <a:ext cx="5058535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75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3AF9B-5FBF-46FF-868F-9E4AAFD0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Modelo soft (centrador rígido)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766C08-58D0-400F-9825-E59DC173DA40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 </a:t>
            </a:r>
            <a:r>
              <a:rPr lang="en-US" sz="2000" dirty="0" err="1"/>
              <a:t>centrador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5 </a:t>
            </a:r>
            <a:r>
              <a:rPr lang="en-US" sz="2000" dirty="0" err="1"/>
              <a:t>tramos</a:t>
            </a:r>
            <a:r>
              <a:rPr lang="en-US" sz="2000" dirty="0"/>
              <a:t> de 0 – 1800 m.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 </a:t>
            </a:r>
            <a:r>
              <a:rPr lang="en-US" sz="2000" dirty="0" err="1"/>
              <a:t>centrador</a:t>
            </a:r>
            <a:r>
              <a:rPr lang="en-US" sz="2000" dirty="0"/>
              <a:t> por </a:t>
            </a:r>
            <a:r>
              <a:rPr lang="en-US" sz="2000" dirty="0" err="1"/>
              <a:t>tramo</a:t>
            </a:r>
            <a:r>
              <a:rPr lang="en-US" sz="2000" dirty="0"/>
              <a:t> </a:t>
            </a:r>
            <a:r>
              <a:rPr lang="en-US" sz="2000" dirty="0" err="1"/>
              <a:t>rígido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 1800 – 3698 m.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074B4A-52A0-447E-85AD-EE1D9ED56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880" y="643467"/>
            <a:ext cx="5058535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20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DD984-40F2-4FB3-9FD9-4792DAC9A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Modelo stiff string (centrador rígido)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01C704-1C3F-4A64-80FD-9702E6D1E935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 </a:t>
            </a:r>
            <a:r>
              <a:rPr lang="en-US" sz="2000"/>
              <a:t>centrador</a:t>
            </a:r>
            <a:r>
              <a:rPr lang="en-US" sz="2000" dirty="0"/>
              <a:t> </a:t>
            </a:r>
            <a:r>
              <a:rPr lang="en-US" sz="2000"/>
              <a:t>cada</a:t>
            </a:r>
            <a:r>
              <a:rPr lang="en-US" sz="2000" dirty="0"/>
              <a:t> 5 </a:t>
            </a:r>
            <a:r>
              <a:rPr lang="en-US" sz="2000"/>
              <a:t>tramos</a:t>
            </a:r>
            <a:r>
              <a:rPr lang="en-US" sz="2000" dirty="0"/>
              <a:t> de 0 – 1800 m.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2 </a:t>
            </a:r>
            <a:r>
              <a:rPr lang="en-US" sz="2000"/>
              <a:t>centrador</a:t>
            </a:r>
            <a:r>
              <a:rPr lang="en-US" sz="2000" dirty="0"/>
              <a:t> </a:t>
            </a:r>
            <a:r>
              <a:rPr lang="en-US" sz="2000"/>
              <a:t>cada</a:t>
            </a:r>
            <a:r>
              <a:rPr lang="en-US" sz="2000" dirty="0"/>
              <a:t> 3 </a:t>
            </a:r>
            <a:r>
              <a:rPr lang="en-US" sz="2000"/>
              <a:t>tramos</a:t>
            </a:r>
            <a:r>
              <a:rPr lang="en-US" sz="2000" dirty="0"/>
              <a:t> </a:t>
            </a:r>
            <a:r>
              <a:rPr lang="en-US" sz="2000"/>
              <a:t>rígido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 1800 – 3698 m.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D2C84A-1E32-429E-B5AF-09A12D5A3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880" y="643467"/>
            <a:ext cx="5058535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03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3AF9B-5FBF-46FF-868F-9E4AAFD0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Modelo soft (centrador rígido)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CABE05-3EFA-40BE-A488-B6227C7128BD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 </a:t>
            </a:r>
            <a:r>
              <a:rPr lang="en-US" sz="2000" dirty="0" err="1"/>
              <a:t>centrador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5 </a:t>
            </a:r>
            <a:r>
              <a:rPr lang="en-US" sz="2000" dirty="0" err="1"/>
              <a:t>tramos</a:t>
            </a:r>
            <a:r>
              <a:rPr lang="en-US" sz="2000" dirty="0"/>
              <a:t> de 0 – 1800 m.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2 </a:t>
            </a:r>
            <a:r>
              <a:rPr lang="en-US" sz="2000" dirty="0" err="1"/>
              <a:t>centrador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3 </a:t>
            </a:r>
            <a:r>
              <a:rPr lang="en-US" sz="2000" dirty="0" err="1"/>
              <a:t>tramos</a:t>
            </a:r>
            <a:r>
              <a:rPr lang="en-US" sz="2000" dirty="0"/>
              <a:t> </a:t>
            </a:r>
            <a:r>
              <a:rPr lang="en-US" sz="2000" dirty="0" err="1"/>
              <a:t>rígido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 1800 – 3698 m.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4E3F7B-CDD8-4BF5-A5AC-7D4705CC0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880" y="643467"/>
            <a:ext cx="5058535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4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DD984-40F2-4FB3-9FD9-4792DAC9A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stiff string (</a:t>
            </a: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centrador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fleje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70F22-40C1-48DA-A16E-B6B26214007A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 </a:t>
            </a:r>
            <a:r>
              <a:rPr lang="en-US" sz="2000"/>
              <a:t>centrador</a:t>
            </a:r>
            <a:r>
              <a:rPr lang="en-US" sz="2000" dirty="0"/>
              <a:t> </a:t>
            </a:r>
            <a:r>
              <a:rPr lang="en-US" sz="2000"/>
              <a:t>cada</a:t>
            </a:r>
            <a:r>
              <a:rPr lang="en-US" sz="2000" dirty="0"/>
              <a:t> 5 </a:t>
            </a:r>
            <a:r>
              <a:rPr lang="en-US" sz="2000"/>
              <a:t>tramos</a:t>
            </a:r>
            <a:r>
              <a:rPr lang="en-US" sz="2000" dirty="0"/>
              <a:t> de 0 – 1800 m.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 </a:t>
            </a:r>
            <a:r>
              <a:rPr lang="en-US" sz="2000"/>
              <a:t>centrador</a:t>
            </a:r>
            <a:r>
              <a:rPr lang="en-US" sz="2000" dirty="0"/>
              <a:t> por </a:t>
            </a:r>
            <a:r>
              <a:rPr lang="en-US" sz="2000"/>
              <a:t>tramo</a:t>
            </a:r>
            <a:r>
              <a:rPr lang="en-US" sz="2000" dirty="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 1800 – 3698 m.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890174-EFE5-4F50-A6F8-C619DE520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880" y="643467"/>
            <a:ext cx="5058535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22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3AF9B-5FBF-46FF-868F-9E4AAFD0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soft (</a:t>
            </a: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centrador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fleje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766C08-58D0-400F-9825-E59DC173DA40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 </a:t>
            </a:r>
            <a:r>
              <a:rPr lang="en-US" sz="2000"/>
              <a:t>centrador</a:t>
            </a:r>
            <a:r>
              <a:rPr lang="en-US" sz="2000" dirty="0"/>
              <a:t> </a:t>
            </a:r>
            <a:r>
              <a:rPr lang="en-US" sz="2000"/>
              <a:t>cada</a:t>
            </a:r>
            <a:r>
              <a:rPr lang="en-US" sz="2000" dirty="0"/>
              <a:t> 5 </a:t>
            </a:r>
            <a:r>
              <a:rPr lang="en-US" sz="2000"/>
              <a:t>tramos</a:t>
            </a:r>
            <a:r>
              <a:rPr lang="en-US" sz="2000" dirty="0"/>
              <a:t> de 0 – 1800 m.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 </a:t>
            </a:r>
            <a:r>
              <a:rPr lang="en-US" sz="2000"/>
              <a:t>centrador</a:t>
            </a:r>
            <a:r>
              <a:rPr lang="en-US" sz="2000" dirty="0"/>
              <a:t> por </a:t>
            </a:r>
            <a:r>
              <a:rPr lang="en-US" sz="2000"/>
              <a:t>tramo</a:t>
            </a:r>
            <a:r>
              <a:rPr lang="en-US" sz="2000" dirty="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 1800 – 3698 m.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A1B8F1-CE72-4A6A-9358-470019A74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880" y="643467"/>
            <a:ext cx="5058535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84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DD984-40F2-4FB3-9FD9-4792DAC9A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stiff string (</a:t>
            </a: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centrador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fleje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01C704-1C3F-4A64-80FD-9702E6D1E935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 </a:t>
            </a:r>
            <a:r>
              <a:rPr lang="en-US" sz="2000" dirty="0" err="1"/>
              <a:t>centrador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5 </a:t>
            </a:r>
            <a:r>
              <a:rPr lang="en-US" sz="2000" dirty="0" err="1"/>
              <a:t>tramos</a:t>
            </a:r>
            <a:r>
              <a:rPr lang="en-US" sz="2000" dirty="0"/>
              <a:t> de 0 – 1800 m.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2 </a:t>
            </a:r>
            <a:r>
              <a:rPr lang="en-US" sz="2000" dirty="0" err="1"/>
              <a:t>centrador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3 </a:t>
            </a:r>
            <a:r>
              <a:rPr lang="en-US" sz="2000" dirty="0" err="1"/>
              <a:t>tramos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 1800 – 3698 m.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D3E85F-F4B9-4749-B160-040162B26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880" y="643467"/>
            <a:ext cx="5058535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47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9A4AC55DB23B409F9930A45A577CF8" ma:contentTypeVersion="13" ma:contentTypeDescription="Create a new document." ma:contentTypeScope="" ma:versionID="90460d088382765096a1ee985a520463">
  <xsd:schema xmlns:xsd="http://www.w3.org/2001/XMLSchema" xmlns:xs="http://www.w3.org/2001/XMLSchema" xmlns:p="http://schemas.microsoft.com/office/2006/metadata/properties" xmlns:ns3="fedaa18d-8384-436c-aaa0-67ec6927a806" xmlns:ns4="7eb5e0e6-c3bc-4107-a33a-80c64eb88319" targetNamespace="http://schemas.microsoft.com/office/2006/metadata/properties" ma:root="true" ma:fieldsID="fcb2daf4c03adf8719503ef5d3902568" ns3:_="" ns4:_="">
    <xsd:import namespace="fedaa18d-8384-436c-aaa0-67ec6927a806"/>
    <xsd:import namespace="7eb5e0e6-c3bc-4107-a33a-80c64eb883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daa18d-8384-436c-aaa0-67ec6927a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b5e0e6-c3bc-4107-a33a-80c64eb8831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556191-6DDE-4B2F-994D-A779473E6D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64DF78-3D39-4F3C-8C30-4913CE515260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7eb5e0e6-c3bc-4107-a33a-80c64eb88319"/>
    <ds:schemaRef ds:uri="fedaa18d-8384-436c-aaa0-67ec6927a80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3B52E5D-07D8-4148-896F-C953839741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daa18d-8384-436c-aaa0-67ec6927a806"/>
    <ds:schemaRef ds:uri="7eb5e0e6-c3bc-4107-a33a-80c64eb883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249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Comparación de centralización.</vt:lpstr>
      <vt:lpstr>Datos de pozo:</vt:lpstr>
      <vt:lpstr>Modelo stiff string (centrador rígido)</vt:lpstr>
      <vt:lpstr>Modelo soft (centrador rígido)</vt:lpstr>
      <vt:lpstr>Modelo stiff string (centrador rígido)</vt:lpstr>
      <vt:lpstr>Modelo soft (centrador rígido)</vt:lpstr>
      <vt:lpstr>Modelo stiff string (centrador fleje)</vt:lpstr>
      <vt:lpstr>Modelo soft (centrador fleje)</vt:lpstr>
      <vt:lpstr>Modelo stiff string (centrador fleje)</vt:lpstr>
      <vt:lpstr>Modelo soft (centrador fleje)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Comparación de centralización.</dc:title>
  <dc:creator>Cuauhtemoc Cruz Castillo</dc:creator>
  <cp:lastModifiedBy>Cuauhtemoc Cruz Castillo</cp:lastModifiedBy>
  <cp:revision>1</cp:revision>
  <dcterms:created xsi:type="dcterms:W3CDTF">2020-02-19T15:42:40Z</dcterms:created>
  <dcterms:modified xsi:type="dcterms:W3CDTF">2020-02-19T15:48:57Z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5f1f62-8d2b-4457-869c-0a13c6549635_Enabled">
    <vt:lpwstr>True</vt:lpwstr>
  </property>
  <property fmtid="{D5CDD505-2E9C-101B-9397-08002B2CF9AE}" pid="3" name="MSIP_Label_585f1f62-8d2b-4457-869c-0a13c6549635_SiteId">
    <vt:lpwstr>41ff26dc-250f-4b13-8981-739be8610c21</vt:lpwstr>
  </property>
  <property fmtid="{D5CDD505-2E9C-101B-9397-08002B2CF9AE}" pid="4" name="MSIP_Label_585f1f62-8d2b-4457-869c-0a13c6549635_Owner">
    <vt:lpwstr>CCastillo26@slb.com</vt:lpwstr>
  </property>
  <property fmtid="{D5CDD505-2E9C-101B-9397-08002B2CF9AE}" pid="5" name="MSIP_Label_585f1f62-8d2b-4457-869c-0a13c6549635_SetDate">
    <vt:lpwstr>2020-02-19T15:48:44.4874111Z</vt:lpwstr>
  </property>
  <property fmtid="{D5CDD505-2E9C-101B-9397-08002B2CF9AE}" pid="6" name="MSIP_Label_585f1f62-8d2b-4457-869c-0a13c6549635_Name">
    <vt:lpwstr>Private</vt:lpwstr>
  </property>
  <property fmtid="{D5CDD505-2E9C-101B-9397-08002B2CF9AE}" pid="7" name="MSIP_Label_585f1f62-8d2b-4457-869c-0a13c6549635_Application">
    <vt:lpwstr>Microsoft Azure Information Protection</vt:lpwstr>
  </property>
  <property fmtid="{D5CDD505-2E9C-101B-9397-08002B2CF9AE}" pid="8" name="MSIP_Label_585f1f62-8d2b-4457-869c-0a13c6549635_ActionId">
    <vt:lpwstr>422af295-2c82-46b1-8ba1-4cb782c030c2</vt:lpwstr>
  </property>
  <property fmtid="{D5CDD505-2E9C-101B-9397-08002B2CF9AE}" pid="9" name="MSIP_Label_585f1f62-8d2b-4457-869c-0a13c6549635_Extended_MSFT_Method">
    <vt:lpwstr>Automatic</vt:lpwstr>
  </property>
  <property fmtid="{D5CDD505-2E9C-101B-9397-08002B2CF9AE}" pid="10" name="MSIP_Label_8bb759f6-5337-4dc5-b19b-e74b6da11f8f_Enabled">
    <vt:lpwstr>True</vt:lpwstr>
  </property>
  <property fmtid="{D5CDD505-2E9C-101B-9397-08002B2CF9AE}" pid="11" name="MSIP_Label_8bb759f6-5337-4dc5-b19b-e74b6da11f8f_SiteId">
    <vt:lpwstr>41ff26dc-250f-4b13-8981-739be8610c21</vt:lpwstr>
  </property>
  <property fmtid="{D5CDD505-2E9C-101B-9397-08002B2CF9AE}" pid="12" name="MSIP_Label_8bb759f6-5337-4dc5-b19b-e74b6da11f8f_Owner">
    <vt:lpwstr>CCastillo26@slb.com</vt:lpwstr>
  </property>
  <property fmtid="{D5CDD505-2E9C-101B-9397-08002B2CF9AE}" pid="13" name="MSIP_Label_8bb759f6-5337-4dc5-b19b-e74b6da11f8f_SetDate">
    <vt:lpwstr>2020-02-19T15:48:44.4874111Z</vt:lpwstr>
  </property>
  <property fmtid="{D5CDD505-2E9C-101B-9397-08002B2CF9AE}" pid="14" name="MSIP_Label_8bb759f6-5337-4dc5-b19b-e74b6da11f8f_Name">
    <vt:lpwstr>Internal</vt:lpwstr>
  </property>
  <property fmtid="{D5CDD505-2E9C-101B-9397-08002B2CF9AE}" pid="15" name="MSIP_Label_8bb759f6-5337-4dc5-b19b-e74b6da11f8f_Application">
    <vt:lpwstr>Microsoft Azure Information Protection</vt:lpwstr>
  </property>
  <property fmtid="{D5CDD505-2E9C-101B-9397-08002B2CF9AE}" pid="16" name="MSIP_Label_8bb759f6-5337-4dc5-b19b-e74b6da11f8f_ActionId">
    <vt:lpwstr>422af295-2c82-46b1-8ba1-4cb782c030c2</vt:lpwstr>
  </property>
  <property fmtid="{D5CDD505-2E9C-101B-9397-08002B2CF9AE}" pid="17" name="MSIP_Label_8bb759f6-5337-4dc5-b19b-e74b6da11f8f_Parent">
    <vt:lpwstr>585f1f62-8d2b-4457-869c-0a13c6549635</vt:lpwstr>
  </property>
  <property fmtid="{D5CDD505-2E9C-101B-9397-08002B2CF9AE}" pid="18" name="MSIP_Label_8bb759f6-5337-4dc5-b19b-e74b6da11f8f_Extended_MSFT_Method">
    <vt:lpwstr>Automatic</vt:lpwstr>
  </property>
  <property fmtid="{D5CDD505-2E9C-101B-9397-08002B2CF9AE}" pid="19" name="Sensitivity">
    <vt:lpwstr>Private Internal</vt:lpwstr>
  </property>
</Properties>
</file>