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ac624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ac624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8a4b22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8a4b22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8a4b22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8a4b22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a8a4b22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a8a4b22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8a4b2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8a4b2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8a4b22e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a8a4b22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a8a4b22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a8a4b22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285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для обмена игровой  валюты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7850" y="3994875"/>
            <a:ext cx="85206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500"/>
              <a:t>Pein shop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проблемы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Актуальность: многие пользователи сталкиваются с такой проблемой как обман, при обмене  игровой валюты.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Экономическая выгода: пользуясь нашим сайтом вам гарантировано зачисление  валюты, исключение мошеннических действий.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Безопасность: пользуясь проверенным сайтом, у вас меньше шансов попасть на обман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миссия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команда “pein shop” хотим облегчить и создать безопасные условия для  покупки или обмена игровой валюты для пользователей.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 в команде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проекта - Данил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Программист - Иван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Дизайнер - Кирилл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Контент-менеджер - Анна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будет выглядеть решение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Задачи нашей команды для реализации идеи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50" y="1177350"/>
            <a:ext cx="68921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Рыночный </a:t>
            </a:r>
            <a:r>
              <a:rPr lang="ru"/>
              <a:t>потенциал </a:t>
            </a:r>
            <a:r>
              <a:rPr lang="ru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61150" y="1073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Мало надежных сайтов для обмена игровой валюты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Простой функционал для быстрого обмена игровой валюты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для инвесторов выгодное вложение в быстро развивающиеся игровые технологии.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рады ответить на ваши вопросы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