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EF7E-1E77-4573-AAD6-604D3FEF69D1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E676BBF-B85C-4E52-A847-212B38ED08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723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EF7E-1E77-4573-AAD6-604D3FEF69D1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BBF-B85C-4E52-A847-212B38ED08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80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EF7E-1E77-4573-AAD6-604D3FEF69D1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BBF-B85C-4E52-A847-212B38ED08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93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EF7E-1E77-4573-AAD6-604D3FEF69D1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BBF-B85C-4E52-A847-212B38ED08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64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2D8EF7E-1E77-4573-AAD6-604D3FEF69D1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E676BBF-B85C-4E52-A847-212B38ED08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77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EF7E-1E77-4573-AAD6-604D3FEF69D1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BBF-B85C-4E52-A847-212B38ED08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35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EF7E-1E77-4573-AAD6-604D3FEF69D1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BBF-B85C-4E52-A847-212B38ED08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96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EF7E-1E77-4573-AAD6-604D3FEF69D1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BBF-B85C-4E52-A847-212B38ED08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48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EF7E-1E77-4573-AAD6-604D3FEF69D1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BBF-B85C-4E52-A847-212B38ED08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53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EF7E-1E77-4573-AAD6-604D3FEF69D1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BBF-B85C-4E52-A847-212B38ED08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18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EF7E-1E77-4573-AAD6-604D3FEF69D1}" type="datetimeFigureOut">
              <a:rPr lang="ru-RU" smtClean="0"/>
              <a:t>26.09.2024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BBF-B85C-4E52-A847-212B38ED08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21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2D8EF7E-1E77-4573-AAD6-604D3FEF69D1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E676BBF-B85C-4E52-A847-212B38ED08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5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ru.wikipedia.org/wiki/%D0%94%D1%80%D0%B5%D0%B2%D0%BD%D0%B5%D0%B3%D1%80%D0%B5%D1%87%D0%B5%D1%81%D0%BA%D0%B8%D0%B9_%D1%8F%D0%B7%D1%8B%D0%BA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C%D0%B8%D0%BB%D0%B5%D1%82%D1%81%D0%BA%D0%B0%D1%8F_%D1%88%D0%BA%D0%BE%D0%BB%D0%B0" TargetMode="External"/><Relationship Id="rId2" Type="http://schemas.openxmlformats.org/officeDocument/2006/relationships/hyperlink" Target="https://ru.wikipedia.org/wiki/%D0%A1%D0%B5%D0%BC%D1%8C_%D0%BC%D1%83%D0%B4%D1%80%D0%B5%D1%86%D0%BE%D0%B2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eg"/><Relationship Id="rId5" Type="http://schemas.openxmlformats.org/officeDocument/2006/relationships/hyperlink" Target="https://ru.wikipedia.org/wiki/%D0%9F%D0%BE%D0%B7%D0%BD%D0%B0%D0%BD%D0%B8%D0%B5" TargetMode="External"/><Relationship Id="rId4" Type="http://schemas.openxmlformats.org/officeDocument/2006/relationships/hyperlink" Target="https://ru.wikipedia.org/wiki/%D0%91%D1%8B%D1%82%D0%B8%D0%B5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obrazovaka.ru/fales-miletskiy-kratkaya-biografiya.html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3%D0%B5%D0%BE%D1%86%D0%B5%D0%BD%D1%82%D1%80%D0%B8%D1%87%D0%B5%D1%81%D0%BA%D0%B0%D1%8F_%D1%81%D0%B8%D1%81%D1%82%D0%B5%D0%BC%D0%B0_%D0%BC%D0%B8%D1%80%D0%B0" TargetMode="External"/><Relationship Id="rId2" Type="http://schemas.openxmlformats.org/officeDocument/2006/relationships/hyperlink" Target="https://ru.wikipedia.org/wiki/%D0%9E%D1%80%D1%82%D0%BE%D0%B4%D0%BE%D0%BA%D1%81%D0%B0%D0%BB%D1%8C%D0%BD%D0%BE%D1%81%D1%82%D1%8C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hyperlink" Target="https://ru.wikipedia.org/wiki/%D0%92%D1%81%D0%B5%D0%BB%D0%B5%D0%BD%D0%BD%D0%B0%D1%8F" TargetMode="External"/><Relationship Id="rId4" Type="http://schemas.openxmlformats.org/officeDocument/2006/relationships/hyperlink" Target="https://ru.wikipedia.org/wiki/%D0%A1%D0%B8%D0%BC%D0%BC%D0%B5%D1%82%D1%80%D0%B8%D1%8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D5D02-D7A7-4A79-A190-4D10350EC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Ранняя античная философия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576155-3438-471E-BCAC-628534EF4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212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A2DC78-A2A2-411F-9CF9-5A7C84ECD5F1}"/>
              </a:ext>
            </a:extLst>
          </p:cNvPr>
          <p:cNvSpPr txBox="1"/>
          <p:nvPr/>
        </p:nvSpPr>
        <p:spPr>
          <a:xfrm>
            <a:off x="2886635" y="2474260"/>
            <a:ext cx="6875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Пифагорейская философская школа</a:t>
            </a:r>
          </a:p>
        </p:txBody>
      </p:sp>
    </p:spTree>
    <p:extLst>
      <p:ext uri="{BB962C8B-B14F-4D97-AF65-F5344CB8AC3E}">
        <p14:creationId xmlns:p14="http://schemas.microsoft.com/office/powerpoint/2010/main" val="3934027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76211-4BC0-44BB-A233-57336C389203}"/>
              </a:ext>
            </a:extLst>
          </p:cNvPr>
          <p:cNvSpPr txBox="1"/>
          <p:nvPr/>
        </p:nvSpPr>
        <p:spPr>
          <a:xfrm>
            <a:off x="412377" y="457200"/>
            <a:ext cx="63828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Пифагореизм — религиозно-философское учение мистического характера. Культивировалось с VI по IV век до н. э. Название получило по имени основателя. Им являлся Пифагор, величайший ученый и </a:t>
            </a:r>
            <a:r>
              <a:rPr lang="ru-RU" sz="2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мистик.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Picture background">
            <a:extLst>
              <a:ext uri="{FF2B5EF4-FFF2-40B4-BE49-F238E27FC236}">
                <a16:creationId xmlns:a16="http://schemas.microsoft.com/office/drawing/2014/main" id="{530B0361-ADAC-4A86-9B95-CAB3671FC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55" y="188259"/>
            <a:ext cx="4709577" cy="648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938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8D606A-29BF-4D4F-8056-4C54D08A540C}"/>
              </a:ext>
            </a:extLst>
          </p:cNvPr>
          <p:cNvSpPr txBox="1"/>
          <p:nvPr/>
        </p:nvSpPr>
        <p:spPr>
          <a:xfrm>
            <a:off x="1030941" y="690282"/>
            <a:ext cx="103004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0" i="0" dirty="0">
                <a:effectLst/>
                <a:latin typeface="-apple-system"/>
              </a:rPr>
              <a:t>Пифагор стремился познать мир с помощью науки и построить жизнь на религиозно-мистической основе. Основные положения пифагореизма: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-apple-system"/>
              </a:rPr>
              <a:t>Душа человека переселяется после смерти в другие тела. С помощью очистительных обрядов можно освободить ее от «круговорота рождений» и вернуть на небеса.</a:t>
            </a:r>
          </a:p>
          <a:p>
            <a:endParaRPr lang="ru-RU" dirty="0"/>
          </a:p>
          <a:p>
            <a:r>
              <a:rPr lang="ru-RU" b="0" i="0" dirty="0">
                <a:effectLst/>
                <a:latin typeface="-apple-system"/>
              </a:rPr>
              <a:t>Предпочтительно придерживаться вегетарианства. Также нельзя употреблять в пищу бобы (неясно почему, есть предположение, что боб напоминает человеческий эмбрион).</a:t>
            </a:r>
          </a:p>
          <a:p>
            <a:endParaRPr lang="ru-RU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-apple-system"/>
              </a:rPr>
              <a:t>Следует вести здоровый образ жизни, избегать излишеств, придерживаться строгой морали.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-apple-system"/>
              </a:rPr>
              <a:t>Необходимо искоренять невежественность народных масс. Народ должен осознанно подчиняться нравственному авторитету мудрых людей, как дети подчиняются родителям.</a:t>
            </a:r>
          </a:p>
          <a:p>
            <a:endParaRPr lang="ru-RU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-apple-system"/>
              </a:rPr>
              <a:t>В основе мироустройства лежит число, чтобы познать мир, необходимо познать числа, которые им управляют.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-apple-system"/>
              </a:rPr>
              <a:t>В центре мира расположен огонь, его окружают сферы, внутри них небесные тела.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-apple-system"/>
              </a:rPr>
              <a:t>Вселенная — это космос, где царит «прекрасный порядок», поэтому мир гармоничен.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43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4F5C8E-EBCC-4534-82BC-A8953A30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Гераклит эфесский (544-483 г. До н. э.)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1F012D-808E-4D59-9880-B0F00CB88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ru-RU" sz="1800" dirty="0"/>
              <a:t>Древнегреческий философ, создатель первой исторической или первоначальной формы диалектики.</a:t>
            </a:r>
          </a:p>
          <a:p>
            <a:r>
              <a:rPr lang="ru-RU" sz="1800" dirty="0"/>
              <a:t>Был известен как Мрачный или Тёмный (у Аристотеля — </a:t>
            </a:r>
            <a:r>
              <a:rPr lang="ru-RU" sz="1800" dirty="0">
                <a:hlinkClick r:id="rId2" tooltip="Древнегреческий язык"/>
              </a:rPr>
              <a:t>др.-греч.</a:t>
            </a:r>
            <a:r>
              <a:rPr lang="ru-RU" sz="1800" dirty="0"/>
              <a:t> ὁ </a:t>
            </a:r>
            <a:r>
              <a:rPr lang="ru-RU" sz="1800" dirty="0" err="1"/>
              <a:t>σκοτεινός</a:t>
            </a:r>
            <a:r>
              <a:rPr lang="ru-RU" sz="1800" dirty="0"/>
              <a:t> </a:t>
            </a:r>
            <a:r>
              <a:rPr lang="ru-RU" sz="1800" dirty="0" err="1"/>
              <a:t>λεγόμενος</a:t>
            </a:r>
            <a:r>
              <a:rPr lang="ru-RU" sz="1800" dirty="0"/>
              <a:t> </a:t>
            </a:r>
            <a:r>
              <a:rPr lang="ru-RU" sz="1800" dirty="0" err="1"/>
              <a:t>Ἡράκλειτος</a:t>
            </a:r>
            <a:r>
              <a:rPr lang="ru-RU" sz="1800" dirty="0"/>
              <a:t>) за непонятный, образный смысл своих писаний.</a:t>
            </a:r>
          </a:p>
        </p:txBody>
      </p:sp>
      <p:pic>
        <p:nvPicPr>
          <p:cNvPr id="1026" name="Picture 2" descr="Гераклит на картине И. Морельсе (ок. 1630)">
            <a:extLst>
              <a:ext uri="{FF2B5EF4-FFF2-40B4-BE49-F238E27FC236}">
                <a16:creationId xmlns:a16="http://schemas.microsoft.com/office/drawing/2014/main" id="{425B6474-377C-4D34-9A0F-93A77246B9B3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" r="6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067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DADE09-8F74-4F2A-A4C9-EDDA4C3E6340}"/>
              </a:ext>
            </a:extLst>
          </p:cNvPr>
          <p:cNvSpPr txBox="1"/>
          <p:nvPr/>
        </p:nvSpPr>
        <p:spPr>
          <a:xfrm>
            <a:off x="537882" y="376518"/>
            <a:ext cx="109907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Начиная с античности, в первую очередь благодаря свидетельствам Аристотеля, Гераклит известен пятью доктринами, наиболее важными для общей интерпретации его учения:</a:t>
            </a:r>
          </a:p>
          <a:p>
            <a:pPr algn="l">
              <a:buFont typeface="+mj-lt"/>
              <a:buAutoNum type="arabicPeriod"/>
            </a:pP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Огонь есть начало или первоначальная материальная причина мира.</a:t>
            </a:r>
          </a:p>
          <a:p>
            <a:pPr algn="l">
              <a:buFont typeface="+mj-lt"/>
              <a:buAutoNum type="arabicPeriod"/>
            </a:pP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Существуют периодические эпизоды мирового пожара во время которых космос уничтожается, чтобы возродиться снова.</a:t>
            </a:r>
          </a:p>
          <a:p>
            <a:pPr algn="l">
              <a:buFont typeface="+mj-lt"/>
              <a:buAutoNum type="arabicPeriod"/>
            </a:pP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Всё есть поток (т. н. </a:t>
            </a:r>
            <a:r>
              <a:rPr lang="ru-RU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Доктрина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или </a:t>
            </a:r>
            <a:r>
              <a:rPr lang="ru-RU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Теория потока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Тождество противоположностей, стремление к переходу из одной противоположности в другую.</a:t>
            </a:r>
          </a:p>
          <a:p>
            <a:pPr algn="l">
              <a:buFont typeface="+mj-lt"/>
              <a:buAutoNum type="arabicPeriod"/>
            </a:pP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Нарушение закона противоречия</a:t>
            </a:r>
            <a:r>
              <a:rPr lang="ru-RU" sz="2400" baseline="30000" dirty="0">
                <a:solidFill>
                  <a:srgbClr val="0645AD"/>
                </a:solidFill>
                <a:latin typeface="Arial" panose="020B0604020202020204" pitchFamily="34" charset="0"/>
              </a:rPr>
              <a:t>]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Данная доктрина является скорее следствием из (3) и (4), чем самостоятельным положением учения Гераклита.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9976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054640-5E23-43D9-AA21-72D11B366125}"/>
              </a:ext>
            </a:extLst>
          </p:cNvPr>
          <p:cNvSpPr txBox="1"/>
          <p:nvPr/>
        </p:nvSpPr>
        <p:spPr>
          <a:xfrm>
            <a:off x="3200398" y="2429435"/>
            <a:ext cx="6696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/>
              <a:t>Элейская школа</a:t>
            </a:r>
          </a:p>
        </p:txBody>
      </p:sp>
    </p:spTree>
    <p:extLst>
      <p:ext uri="{BB962C8B-B14F-4D97-AF65-F5344CB8AC3E}">
        <p14:creationId xmlns:p14="http://schemas.microsoft.com/office/powerpoint/2010/main" val="2142117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798D0A-AB55-4383-B194-6345691937C5}"/>
              </a:ext>
            </a:extLst>
          </p:cNvPr>
          <p:cNvSpPr txBox="1"/>
          <p:nvPr/>
        </p:nvSpPr>
        <p:spPr>
          <a:xfrm>
            <a:off x="690282" y="365704"/>
            <a:ext cx="1131345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Элейская школа — древнегреческая философская школа, возникшая в городе Элея (на берегу области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Чиленто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в Южной Италии) в первой половине V века до нашей эры.</a:t>
            </a:r>
          </a:p>
          <a:p>
            <a:pPr algn="l"/>
            <a:r>
              <a:rPr lang="ru-RU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Согласно античной традиции, основателем элейской школы был Ксенофан. Основные представители — Парменид и Зенон Элейский.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3148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23EEE0-2FDB-4E8C-9A03-086E0C64A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Парменид (540-470 г. До н.э.)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1545F9C-876E-41E7-A17D-813E8B7E92D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A72B25-2238-41D7-9DE6-FAF7AFBD5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 древнегреческий философ, главный представитель Элейской школы</a:t>
            </a:r>
          </a:p>
          <a:p>
            <a:r>
              <a:rPr lang="ru-RU" sz="1600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Парменид был одним из первых философов, кто ввел различие между истинным бытием и неистинным бытием, или природой. Он утверждал, что истинное бытие является вечным, неделимым, неизменным и непрерывным. Неистинное же бытие он ассоциировал с миром природы и считал его иллюзорным, изменчивым и полным противоречий.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81003D3-7308-40B5-8DD3-2A613A103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313" y="137272"/>
            <a:ext cx="4888286" cy="638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284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D3A0D9-D17E-449C-9672-A2FAE87A3475}"/>
              </a:ext>
            </a:extLst>
          </p:cNvPr>
          <p:cNvSpPr txBox="1"/>
          <p:nvPr/>
        </p:nvSpPr>
        <p:spPr>
          <a:xfrm>
            <a:off x="914400" y="385482"/>
            <a:ext cx="101839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Главная нить, которой придерживался Парменид, – философия бытия: кроме него ничего не существует. Это связано с невозможностью мыслить, о чем бы то ни было, что не связано неразрывно с бытием. Значит, мыслимое – это часть бытия. Именно на этом убеждении строится теория познания Парменида. Философ ставит вопрос: «Может ли человек проверить существование бытия, ведь это нельзя проверить? Однако, бытие очень тесно связано с мыслью. Из этого можно сделать вывод о том, что оно все-таки наверняка существует». 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86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6381B31-488E-4C79-A462-E615888E1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273" y="699248"/>
            <a:ext cx="7506446" cy="42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0B8B12-4C32-4D14-984D-F81734A07AB7}"/>
              </a:ext>
            </a:extLst>
          </p:cNvPr>
          <p:cNvSpPr txBox="1"/>
          <p:nvPr/>
        </p:nvSpPr>
        <p:spPr>
          <a:xfrm>
            <a:off x="466165" y="403412"/>
            <a:ext cx="37472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Античная философия — это последовательно развивавшаяся философская мысль, которая охватывает период свыше тысячи лет — с конца VII в. до н.э. вплоть до VI в. </a:t>
            </a:r>
            <a:r>
              <a:rPr lang="ru-RU" sz="1800" dirty="0" err="1">
                <a:solidFill>
                  <a:srgbClr val="000000"/>
                </a:solidFill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н.э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0F333-DDE9-43EF-81D7-A4499F731AB1}"/>
              </a:ext>
            </a:extLst>
          </p:cNvPr>
          <p:cNvSpPr txBox="1"/>
          <p:nvPr/>
        </p:nvSpPr>
        <p:spPr>
          <a:xfrm>
            <a:off x="466165" y="2514600"/>
            <a:ext cx="33169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Для этого периода характерен поиск первоначала всего сущего. К нему относятся Милетская, Пифагорейская, и Элейская школы, а также Гераклит Эфесский и атомисты Демокрит и </a:t>
            </a:r>
            <a:r>
              <a:rPr lang="ru-RU" sz="1800" dirty="0" err="1">
                <a:solidFill>
                  <a:srgbClr val="000000"/>
                </a:solidFill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Левкип</a:t>
            </a:r>
            <a:r>
              <a:rPr lang="ru-RU" sz="1800" dirty="0">
                <a:solidFill>
                  <a:srgbClr val="000000"/>
                </a:solidFill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. Именно из этого периода пришёл термин “натурфилософия”.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122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FE672F-80FA-486B-A310-7C10ADE2BFF7}"/>
              </a:ext>
            </a:extLst>
          </p:cNvPr>
          <p:cNvSpPr txBox="1"/>
          <p:nvPr/>
        </p:nvSpPr>
        <p:spPr>
          <a:xfrm>
            <a:off x="2976282" y="2259106"/>
            <a:ext cx="66069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Милетская философская школа</a:t>
            </a:r>
          </a:p>
        </p:txBody>
      </p:sp>
    </p:spTree>
    <p:extLst>
      <p:ext uri="{BB962C8B-B14F-4D97-AF65-F5344CB8AC3E}">
        <p14:creationId xmlns:p14="http://schemas.microsoft.com/office/powerpoint/2010/main" val="414499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FAC73C-F4CF-4363-ADB9-379506A97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923" y="210671"/>
            <a:ext cx="3200400" cy="1737360"/>
          </a:xfrm>
        </p:spPr>
        <p:txBody>
          <a:bodyPr>
            <a:normAutofit fontScale="90000"/>
          </a:bodyPr>
          <a:lstStyle/>
          <a:p>
            <a:r>
              <a:rPr lang="ru-RU" dirty="0"/>
              <a:t>Фалес милетский (624-547 до </a:t>
            </a:r>
            <a:r>
              <a:rPr lang="ru-RU" dirty="0" err="1"/>
              <a:t>н.э</a:t>
            </a:r>
            <a:r>
              <a:rPr lang="ru-RU" dirty="0"/>
              <a:t>)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7B0D8C5-56F8-477D-AB74-B01EC8760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1948031"/>
            <a:ext cx="3200400" cy="4407945"/>
          </a:xfrm>
        </p:spPr>
        <p:txBody>
          <a:bodyPr>
            <a:normAutofit/>
          </a:bodyPr>
          <a:lstStyle/>
          <a:p>
            <a:r>
              <a:rPr lang="ru-RU" sz="1600" dirty="0"/>
              <a:t>Античная традиция причисляла Фалеса к «</a:t>
            </a:r>
            <a:r>
              <a:rPr lang="ru-RU" sz="1600" dirty="0">
                <a:hlinkClick r:id="rId2" tooltip="Семь мудрецов"/>
              </a:rPr>
              <a:t>семи мудрецам</a:t>
            </a:r>
            <a:r>
              <a:rPr lang="ru-RU" sz="1600" dirty="0"/>
              <a:t>». С их именами связывают рождение древнегреческой философии, а самого Фалеса называли её отцом. </a:t>
            </a:r>
          </a:p>
          <a:p>
            <a:r>
              <a:rPr lang="ru-RU" sz="1600" dirty="0"/>
              <a:t>Фалес считается основателем первой древнегреческой философской школы, которая вошла в историю под названием «</a:t>
            </a:r>
            <a:r>
              <a:rPr lang="ru-RU" sz="1600" dirty="0">
                <a:hlinkClick r:id="rId3" tooltip="Милетская школа"/>
              </a:rPr>
              <a:t>милетской</a:t>
            </a:r>
            <a:r>
              <a:rPr lang="ru-RU" sz="1600" dirty="0"/>
              <a:t>». Она в отличие от современной философии не касалась теоретических проблем </a:t>
            </a:r>
            <a:r>
              <a:rPr lang="ru-RU" sz="1600" dirty="0">
                <a:hlinkClick r:id="rId4" tooltip="Бытие"/>
              </a:rPr>
              <a:t>бытия</a:t>
            </a:r>
            <a:r>
              <a:rPr lang="ru-RU" sz="1600" dirty="0"/>
              <a:t> и </a:t>
            </a:r>
            <a:r>
              <a:rPr lang="ru-RU" sz="1600" dirty="0">
                <a:hlinkClick r:id="rId5" tooltip="Познание"/>
              </a:rPr>
              <a:t>познания</a:t>
            </a:r>
            <a:r>
              <a:rPr lang="ru-RU" sz="1600" dirty="0"/>
              <a:t>, а изучала сущность мира. </a:t>
            </a: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9FDD9438-12E5-47A1-8D45-8ABB302219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767" y="425824"/>
            <a:ext cx="4365851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98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8A2817-E571-4071-887F-E98EC7B641CD}"/>
              </a:ext>
            </a:extLst>
          </p:cNvPr>
          <p:cNvSpPr txBox="1"/>
          <p:nvPr/>
        </p:nvSpPr>
        <p:spPr>
          <a:xfrm>
            <a:off x="968188" y="519953"/>
            <a:ext cx="104976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те времена, когда жил Фалес, в обществе господствовало языческое мировоззрение, основанное на многобожии. Однако среди прогрессивных мыслителей, к которым относился и Фалес, стали зарождаться идеи монизма — учения, при котором все формы бытия имеют одну основу.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Именно монизм лёг в основу Милетской школы философии. Фалес, будучи одним из наиболее образованных и одарённых людей своего времени, стоял у истоков поиска единого бога. Благодаря его усилиям в греческом обществе со временем назрел конфликт с язычеством, который привёл к принятию христианства.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l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237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DF6F8A-9CBB-4642-83A9-A2CA3816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7859" y="685800"/>
            <a:ext cx="3332181" cy="1737360"/>
          </a:xfrm>
        </p:spPr>
        <p:txBody>
          <a:bodyPr/>
          <a:lstStyle/>
          <a:p>
            <a:r>
              <a:rPr lang="ru-RU" dirty="0"/>
              <a:t>Анаксимандр</a:t>
            </a:r>
            <a:br>
              <a:rPr lang="ru-RU" dirty="0"/>
            </a:br>
            <a:r>
              <a:rPr lang="ru-RU" dirty="0"/>
              <a:t>(610-540 до н.э.)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5CA18D-6BC9-4363-A878-7840A2EA8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749040"/>
          </a:xfrm>
        </p:spPr>
        <p:txBody>
          <a:bodyPr>
            <a:normAutofit/>
          </a:bodyPr>
          <a:lstStyle/>
          <a:p>
            <a:r>
              <a:rPr lang="ru-RU" dirty="0"/>
              <a:t>ученик Фалеса Милетского и учитель Анаксимена</a:t>
            </a: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Он отличался своими математическими и географическими знаниями, продолжил самостоятельно начатую Фалесом космологическую теорию. Анаксимандр считается греческим прозаиком и первым философским писателем.</a:t>
            </a:r>
            <a:endParaRPr lang="ru-RU" dirty="0"/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C1110FFD-8433-40AB-A3C1-B7A7AC386EE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4100" name="Picture 4" descr="Picture background">
            <a:extLst>
              <a:ext uri="{FF2B5EF4-FFF2-40B4-BE49-F238E27FC236}">
                <a16:creationId xmlns:a16="http://schemas.microsoft.com/office/drawing/2014/main" id="{1D10845E-89B5-4FBA-BA7B-6A3EC2F77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59" y="0"/>
            <a:ext cx="5662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696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A495D3-8F82-47EE-B1DC-433751FA142C}"/>
              </a:ext>
            </a:extLst>
          </p:cNvPr>
          <p:cNvSpPr txBox="1"/>
          <p:nvPr/>
        </p:nvSpPr>
        <p:spPr>
          <a:xfrm>
            <a:off x="412376" y="304015"/>
            <a:ext cx="690562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системе мира Анаксимандра пути небесных тел являются целыми кругами. Эта точка зрения, в настоящее время вполне очевидная, была новаторской во времена Анаксимандра (мы не можем непосредственно наблюдать ту часть траектории, которая лежит «под землёй», и для подобного вывода требовалась не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Ортодоксальность"/>
              </a:rPr>
              <a:t>ортодоксальность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выводов). </a:t>
            </a:r>
          </a:p>
          <a:p>
            <a:pPr algn="l"/>
            <a:endParaRPr lang="ru-RU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Эта первая в истории астрономии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Геоцентрическая система мира"/>
              </a:rPr>
              <a:t>геоцентрическая модель Вселенной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с орбитами светил вокруг Земли позволяла понять геометрию движений Солнца, Луны и звёзд.</a:t>
            </a:r>
          </a:p>
          <a:p>
            <a:pPr algn="l"/>
            <a:endParaRPr lang="ru-RU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Вселенная мыслится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Симметрия"/>
              </a:rPr>
              <a:t>центрально-симметричной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; отсюда у находящейся в центре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Вселенная"/>
              </a:rPr>
              <a:t>Космоса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Земли отсутствует основание двигаться в каком-либо направлении. Тем самым Анаксимандр оказался первым, кто предположил, что Земля свободно покоится в центре мира без опоры.</a:t>
            </a:r>
          </a:p>
          <a:p>
            <a:pPr algn="l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Некоторые античные авторы приписывали Анаксимандру представление о существовании бесконечного множества миров; современные историки не пришли к согласию относительно достоверности этих свидетельств</a:t>
            </a:r>
          </a:p>
          <a:p>
            <a:endParaRPr lang="ru-RU" dirty="0"/>
          </a:p>
        </p:txBody>
      </p:sp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E5B161AE-075B-4F88-BB11-A6C5F6390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953" y="-170330"/>
            <a:ext cx="603464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224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BCAADE-1F57-4208-9BB5-494E3EC76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Анаксимен (560-502 до </a:t>
            </a:r>
            <a:r>
              <a:rPr lang="ru-RU" dirty="0" err="1"/>
              <a:t>н.э</a:t>
            </a:r>
            <a:r>
              <a:rPr lang="ru-RU" dirty="0"/>
              <a:t>)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BF8DC2-01C7-456F-A7FF-4A6325D74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Анаксимен — последний представитель милетской школы. Анаксимен укрепил и завершил тенденцию стихийного материализма — поиск естественных причин явлений и вещей. Как ранее Фалес и Анаксимандр первоосновой мира он полагает определённый вид материи. Такой материей он считает неограниченный, бесконечный, имеющий неопределённую форму воздух, из которого возникает всё остальное.</a:t>
            </a: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C571F5EA-BFAC-444C-998B-E9322CF44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8301318" cy="6858000"/>
          </a:xfrm>
        </p:spPr>
      </p:sp>
      <p:pic>
        <p:nvPicPr>
          <p:cNvPr id="5128" name="Picture 8" descr="Picture background">
            <a:extLst>
              <a:ext uri="{FF2B5EF4-FFF2-40B4-BE49-F238E27FC236}">
                <a16:creationId xmlns:a16="http://schemas.microsoft.com/office/drawing/2014/main" id="{40FEF8B6-B677-4506-80F6-D9C0D6F45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270" y="0"/>
            <a:ext cx="5029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150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D5F59F-8CD1-4CAE-9685-7DA94E82CDDF}"/>
              </a:ext>
            </a:extLst>
          </p:cNvPr>
          <p:cNvSpPr txBox="1"/>
          <p:nvPr/>
        </p:nvSpPr>
        <p:spPr>
          <a:xfrm>
            <a:off x="403411" y="600636"/>
            <a:ext cx="1105348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b="1" i="0" dirty="0">
                <a:effectLst/>
                <a:latin typeface="-apple-system"/>
              </a:rPr>
              <a:t>Основные принципы и учения</a:t>
            </a:r>
          </a:p>
          <a:p>
            <a:pPr algn="l">
              <a:buFont typeface="+mj-lt"/>
              <a:buAutoNum type="arabicPeriod"/>
            </a:pPr>
            <a:r>
              <a:rPr lang="ru-RU" sz="2400" b="0" i="0" dirty="0">
                <a:effectLst/>
                <a:latin typeface="-apple-system"/>
              </a:rPr>
              <a:t>Архе: Подобно другим философам милетской школы, Анаксимен придавал огромное значение идеи первоосновы, или архе. Он предполагал, что эта первооснова - бесконечный и бесформенный принцип называемый "архе", который для него был воздухом.</a:t>
            </a:r>
          </a:p>
          <a:p>
            <a:pPr algn="l">
              <a:buFont typeface="+mj-lt"/>
              <a:buAutoNum type="arabicPeriod"/>
            </a:pPr>
            <a:r>
              <a:rPr lang="ru-RU" sz="2400" b="0" i="0" dirty="0">
                <a:effectLst/>
                <a:latin typeface="-apple-system"/>
              </a:rPr>
              <a:t>Воздух как источник всего сущего: Анаксимен считал, что воздух является основным элементом всего сущего. Он полагал, что именно воздух является материей, из которой все вещи возникают и в которую они разрушаются. Воздух считается для него живым и божественным началом, управляющим движением и преобразованием всех вещей.</a:t>
            </a:r>
          </a:p>
          <a:p>
            <a:pPr algn="l">
              <a:buFont typeface="+mj-lt"/>
              <a:buAutoNum type="arabicPeriod"/>
            </a:pPr>
            <a:r>
              <a:rPr lang="ru-RU" sz="2400" b="0" i="0" dirty="0">
                <a:effectLst/>
                <a:latin typeface="-apple-system"/>
              </a:rPr>
              <a:t>Процессы природы: Анаксимен также проводил аналогии между небесными телами и земными явлениями. Он верил, что земля является плоской и круглой, находящейся на воздушном облаке, который помогает ей "плавать" во вселенной.</a:t>
            </a:r>
          </a:p>
        </p:txBody>
      </p:sp>
    </p:spTree>
    <p:extLst>
      <p:ext uri="{BB962C8B-B14F-4D97-AF65-F5344CB8AC3E}">
        <p14:creationId xmlns:p14="http://schemas.microsoft.com/office/powerpoint/2010/main" val="2976260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71</TotalTime>
  <Words>1152</Words>
  <Application>Microsoft Office PowerPoint</Application>
  <PresentationFormat>Широкоэкранный</PresentationFormat>
  <Paragraphs>54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9" baseType="lpstr">
      <vt:lpstr>-apple-system</vt:lpstr>
      <vt:lpstr>Arial</vt:lpstr>
      <vt:lpstr>Calibri</vt:lpstr>
      <vt:lpstr>Cambria</vt:lpstr>
      <vt:lpstr>IBM Plex Sans</vt:lpstr>
      <vt:lpstr>Open Sans</vt:lpstr>
      <vt:lpstr>PT Sans</vt:lpstr>
      <vt:lpstr>Rockwell</vt:lpstr>
      <vt:lpstr>Rockwell Condensed</vt:lpstr>
      <vt:lpstr>Wingdings</vt:lpstr>
      <vt:lpstr>Дерево</vt:lpstr>
      <vt:lpstr>Ранняя античная философия</vt:lpstr>
      <vt:lpstr>Презентация PowerPoint</vt:lpstr>
      <vt:lpstr>Презентация PowerPoint</vt:lpstr>
      <vt:lpstr>Фалес милетский (624-547 до н.э)</vt:lpstr>
      <vt:lpstr>Презентация PowerPoint</vt:lpstr>
      <vt:lpstr>Анаксимандр (610-540 до н.э.)</vt:lpstr>
      <vt:lpstr>Презентация PowerPoint</vt:lpstr>
      <vt:lpstr>Анаксимен (560-502 до н.э)</vt:lpstr>
      <vt:lpstr>Презентация PowerPoint</vt:lpstr>
      <vt:lpstr>Презентация PowerPoint</vt:lpstr>
      <vt:lpstr>Презентация PowerPoint</vt:lpstr>
      <vt:lpstr>Презентация PowerPoint</vt:lpstr>
      <vt:lpstr>Гераклит эфесский (544-483 г. До н. э.)</vt:lpstr>
      <vt:lpstr>Презентация PowerPoint</vt:lpstr>
      <vt:lpstr>Презентация PowerPoint</vt:lpstr>
      <vt:lpstr>Презентация PowerPoint</vt:lpstr>
      <vt:lpstr>Парменид (540-470 г. До н.э.)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Ранняя античная философия</dc:title>
  <dc:creator>Иван Простакишин</dc:creator>
  <cp:lastModifiedBy>Иван Простакишин</cp:lastModifiedBy>
  <cp:revision>14</cp:revision>
  <dcterms:created xsi:type="dcterms:W3CDTF">2024-09-26T15:06:14Z</dcterms:created>
  <dcterms:modified xsi:type="dcterms:W3CDTF">2024-09-26T17:29:38Z</dcterms:modified>
</cp:coreProperties>
</file>