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15">
          <p15:clr>
            <a:srgbClr val="9AA0A6"/>
          </p15:clr>
        </p15:guide>
        <p15:guide id="2" orient="horz" pos="110">
          <p15:clr>
            <a:srgbClr val="9AA0A6"/>
          </p15:clr>
        </p15:guide>
        <p15:guide id="3" orient="horz" pos="3130">
          <p15:clr>
            <a:srgbClr val="9AA0A6"/>
          </p15:clr>
        </p15:guide>
        <p15:guide id="4" pos="5655">
          <p15:clr>
            <a:srgbClr val="9AA0A6"/>
          </p15:clr>
        </p15:guide>
        <p15:guide id="5" pos="4704">
          <p15:clr>
            <a:srgbClr val="9AA0A6"/>
          </p15:clr>
        </p15:guide>
        <p15:guide id="6" pos="353">
          <p15:clr>
            <a:srgbClr val="9AA0A6"/>
          </p15:clr>
        </p15:guide>
        <p15:guide id="7" pos="4459">
          <p15:clr>
            <a:srgbClr val="9AA0A6"/>
          </p15:clr>
        </p15:guide>
        <p15:guide id="8" orient="horz" pos="696">
          <p15:clr>
            <a:srgbClr val="9AA0A6"/>
          </p15:clr>
        </p15:guide>
        <p15:guide id="9" orient="horz" pos="1622">
          <p15:clr>
            <a:srgbClr val="9AA0A6"/>
          </p15:clr>
        </p15:guide>
        <p15:guide id="10" orient="horz" pos="1975">
          <p15:clr>
            <a:srgbClr val="9AA0A6"/>
          </p15:clr>
        </p15:guide>
        <p15:guide id="11" orient="horz" pos="2906">
          <p15:clr>
            <a:srgbClr val="9AA0A6"/>
          </p15:clr>
        </p15:guide>
        <p15:guide id="12" pos="2098">
          <p15:clr>
            <a:srgbClr val="9AA0A6"/>
          </p15:clr>
        </p15:guide>
        <p15:guide id="13" pos="2555">
          <p15:clr>
            <a:srgbClr val="9AA0A6"/>
          </p15:clr>
        </p15:guide>
        <p15:guide id="14" pos="4311">
          <p15:clr>
            <a:srgbClr val="9AA0A6"/>
          </p15:clr>
        </p15:guide>
        <p15:guide id="15" orient="horz" pos="101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2A65DE-E270-4E00-8641-1133CF6A1CF7}">
  <a:tblStyle styleId="{482A65DE-E270-4E00-8641-1133CF6A1C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930" y="72"/>
      </p:cViewPr>
      <p:guideLst>
        <p:guide pos="115"/>
        <p:guide orient="horz" pos="110"/>
        <p:guide orient="horz" pos="3130"/>
        <p:guide pos="5655"/>
        <p:guide pos="4704"/>
        <p:guide pos="353"/>
        <p:guide pos="4459"/>
        <p:guide orient="horz" pos="696"/>
        <p:guide orient="horz" pos="1622"/>
        <p:guide orient="horz" pos="1975"/>
        <p:guide orient="horz" pos="2906"/>
        <p:guide pos="2098"/>
        <p:guide pos="2555"/>
        <p:guide pos="4311"/>
        <p:guide orient="horz" pos="10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5181ebb80_0_1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5181ebb80_0_1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f206be851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bf206be851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670dd1be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670dd1be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f206be85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f206be85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f206be85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f206be85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f206be85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f206be85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f206be85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f206be85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f206be85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f206be85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f206be8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f206be8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f206be851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bf206be851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1">
  <p:cSld name="CUSTOM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chemeClr val="accent4"/>
          </p15:clr>
        </p15:guide>
        <p15:guide id="2" orient="horz" pos="1620">
          <p15:clr>
            <a:schemeClr val="accent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">
  <p:cSld name="CUSTOM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">
  <p:cSld name="CUSTOM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текст 2">
  <p:cSld name="TITLE_AND_BODY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4775425" y="323825"/>
            <a:ext cx="36735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5062087" y="1988175"/>
            <a:ext cx="37701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">
  <p:cSld name="TITLE_AND_BODY_3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22"/>
          <p:cNvSpPr/>
          <p:nvPr/>
        </p:nvSpPr>
        <p:spPr>
          <a:xfrm>
            <a:off x="180000" y="193500"/>
            <a:ext cx="8784000" cy="47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22"/>
          <p:cNvSpPr txBox="1">
            <a:spLocks noGrp="1"/>
          </p:cNvSpPr>
          <p:nvPr>
            <p:ph type="title"/>
          </p:nvPr>
        </p:nvSpPr>
        <p:spPr>
          <a:xfrm>
            <a:off x="622450" y="357100"/>
            <a:ext cx="61116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SemiBold"/>
              <a:buNone/>
              <a:defRPr sz="2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1"/>
          </p:nvPr>
        </p:nvSpPr>
        <p:spPr>
          <a:xfrm>
            <a:off x="634825" y="1045100"/>
            <a:ext cx="6111600" cy="24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 SemiBold"/>
              <a:buChar char="▶"/>
              <a:defRPr sz="14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▸"/>
              <a:defRPr sz="12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292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 Light"/>
              <a:buChar char="▹"/>
              <a:defRPr sz="1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Roboto Light"/>
              <a:buChar char="▸"/>
              <a:defRPr sz="9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279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Roboto Light"/>
              <a:buChar char="▹"/>
              <a:defRPr sz="8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Font typeface="Montserrat SemiBold"/>
              <a:buChar char="▸"/>
              <a:defRPr sz="7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3200400" lvl="6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▹"/>
              <a:defRPr sz="6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▸"/>
              <a:defRPr sz="6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▸"/>
              <a:defRPr sz="6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895248" y="4944600"/>
            <a:ext cx="2487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22"/>
          <p:cNvSpPr txBox="1"/>
          <p:nvPr/>
        </p:nvSpPr>
        <p:spPr>
          <a:xfrm>
            <a:off x="175400" y="4944600"/>
            <a:ext cx="88647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2018 © Алгоритмика</a:t>
            </a:r>
            <a:endParaRPr sz="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marL="2743200" lvl="5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6pPr>
            <a:lvl7pPr marL="3200400" lvl="6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7pPr>
            <a:lvl8pPr marL="3657600" lvl="7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5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marL="2743200" lvl="5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6pPr>
            <a:lvl7pPr marL="3200400" lvl="6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7pPr>
            <a:lvl8pPr marL="3657600" lvl="7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6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27">
          <p15:clr>
            <a:schemeClr val="accent3"/>
          </p15:clr>
        </p15:guide>
        <p15:guide id="2" orient="horz" pos="227">
          <p15:clr>
            <a:schemeClr val="accent3"/>
          </p15:clr>
        </p15:guide>
        <p15:guide id="3" orient="horz" pos="3013">
          <p15:clr>
            <a:schemeClr val="accent3"/>
          </p15:clr>
        </p15:guide>
        <p15:guide id="4" pos="5533">
          <p15:clr>
            <a:schemeClr val="accent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2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92" name="Google Shape;92;p2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26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Распределите работу:</a:t>
            </a:r>
            <a:endParaRPr sz="2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26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6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6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6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6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6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6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Google Shape;10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" name="Google Shape;106;p26"/>
          <p:cNvGraphicFramePr/>
          <p:nvPr/>
        </p:nvGraphicFramePr>
        <p:xfrm>
          <a:off x="360000" y="922225"/>
          <a:ext cx="7239000" cy="4099350"/>
        </p:xfrm>
        <a:graphic>
          <a:graphicData uri="http://schemas.openxmlformats.org/drawingml/2006/table">
            <a:tbl>
              <a:tblPr>
                <a:noFill/>
                <a:tableStyleId>{482A65DE-E270-4E00-8641-1133CF6A1CF7}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Фрагмент рассказа</a:t>
                      </a:r>
                      <a:endParaRPr i="1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Кто рассказывает</a:t>
                      </a:r>
                      <a:endParaRPr i="1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Вступление, цель проекта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Что включает в себя созданное программное обеспечение? (упомянуть публикацию разработок на GitHub и лицензию!)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Особенности разработанного проекта (чем он выделяется среди других?)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Демонстрация проекта 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(обзор интерфейса и функционала)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Перспективы проекта 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(как он может быть доработан и расширен?)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Заключение, ответы на вопросы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3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65" name="Google Shape;265;p3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35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latin typeface="Montserrat"/>
                <a:ea typeface="Montserrat"/>
                <a:cs typeface="Montserrat"/>
                <a:sym typeface="Montserrat"/>
              </a:rPr>
              <a:t>Благодарим за внимание</a:t>
            </a:r>
            <a:endParaRPr sz="2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35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9" name="Google Shape;2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5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5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8" name="Google Shape;278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5"/>
          <p:cNvSpPr txBox="1"/>
          <p:nvPr/>
        </p:nvSpPr>
        <p:spPr>
          <a:xfrm>
            <a:off x="277050" y="823100"/>
            <a:ext cx="7438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Будем рады ответить на ваши вопросы и получить обратную связь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80" name="Google Shape;280;p35"/>
          <p:cNvPicPr preferRelativeResize="0"/>
          <p:nvPr/>
        </p:nvPicPr>
        <p:blipFill rotWithShape="1">
          <a:blip r:embed="rId5">
            <a:alphaModFix/>
          </a:blip>
          <a:srcRect t="43854" r="55812" b="27413"/>
          <a:stretch/>
        </p:blipFill>
        <p:spPr>
          <a:xfrm>
            <a:off x="5155575" y="2426325"/>
            <a:ext cx="2401774" cy="2594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5"/>
          <p:cNvPicPr preferRelativeResize="0"/>
          <p:nvPr/>
        </p:nvPicPr>
        <p:blipFill rotWithShape="1">
          <a:blip r:embed="rId6">
            <a:alphaModFix/>
          </a:blip>
          <a:srcRect t="37537" r="63057" b="34141"/>
          <a:stretch/>
        </p:blipFill>
        <p:spPr>
          <a:xfrm>
            <a:off x="2679825" y="2426325"/>
            <a:ext cx="2475751" cy="248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/>
        </p:nvSpPr>
        <p:spPr>
          <a:xfrm>
            <a:off x="2072640" y="1066800"/>
            <a:ext cx="9022080" cy="10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Ping-Pong</a:t>
            </a:r>
            <a:r>
              <a:rPr lang="en" sz="2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4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7"/>
          <p:cNvSpPr txBox="1"/>
          <p:nvPr/>
        </p:nvSpPr>
        <p:spPr>
          <a:xfrm>
            <a:off x="1112520" y="2301240"/>
            <a:ext cx="8031480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Презентация проекта </a:t>
            </a:r>
            <a:endParaRPr sz="41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13" name="Google Shape;1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88" y="360000"/>
            <a:ext cx="1496723" cy="3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2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9" name="Google Shape;119;p2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28"/>
          <p:cNvSpPr txBox="1"/>
          <p:nvPr/>
        </p:nvSpPr>
        <p:spPr>
          <a:xfrm>
            <a:off x="280103" y="29539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 dirty="0">
                <a:latin typeface="Montserrat"/>
                <a:ea typeface="Montserrat"/>
                <a:cs typeface="Montserrat"/>
                <a:sym typeface="Montserrat"/>
              </a:rPr>
              <a:t>Цель проекта —</a:t>
            </a:r>
            <a:r>
              <a:rPr lang="ru-RU" sz="3000" b="1" dirty="0">
                <a:latin typeface="Montserrat"/>
                <a:ea typeface="Montserrat"/>
                <a:cs typeface="Montserrat"/>
                <a:sym typeface="Montserrat"/>
              </a:rPr>
              <a:t> Например поиграть с другом на 2 или попробовать поиграть против себя.</a:t>
            </a:r>
            <a:endParaRPr sz="30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8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8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8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2" name="Google Shape;13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2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39" name="Google Shape;139;p2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29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latin typeface="Montserrat"/>
                <a:ea typeface="Montserrat"/>
                <a:cs typeface="Montserrat"/>
                <a:sym typeface="Montserrat"/>
              </a:rPr>
              <a:t>Разработанный проект включает в себя компоненты:</a:t>
            </a:r>
            <a:endParaRPr sz="2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9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9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9"/>
          <p:cNvSpPr txBox="1"/>
          <p:nvPr/>
        </p:nvSpPr>
        <p:spPr>
          <a:xfrm>
            <a:off x="265775" y="1307900"/>
            <a:ext cx="7118700" cy="489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 SemiBold"/>
              <a:buChar char="➔"/>
            </a:pP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Программный файл:</a:t>
            </a:r>
          </a:p>
          <a:p>
            <a:pPr marL="120650" lvl="0" algn="l" rtl="0"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ru-RU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Язык программирования </a:t>
            </a:r>
            <a:r>
              <a:rPr lang="en-US" sz="1700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Pyhton</a:t>
            </a:r>
            <a:endParaRPr lang="en-US"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120650" lvl="0" algn="l" rtl="0">
              <a:spcBef>
                <a:spcPts val="0"/>
              </a:spcBef>
              <a:spcAft>
                <a:spcPts val="0"/>
              </a:spcAft>
              <a:buSzPts val="1700"/>
            </a:pP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 SemiBold"/>
              <a:buChar char="➔"/>
            </a:pP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Изображения:</a:t>
            </a:r>
          </a:p>
          <a:p>
            <a:pPr marL="120650" lvl="0" algn="l" rtl="0"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US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racket.png </a:t>
            </a:r>
            <a:r>
              <a:rPr lang="ru-RU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и </a:t>
            </a:r>
            <a:r>
              <a:rPr lang="en-US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tennis ball.png</a:t>
            </a:r>
          </a:p>
          <a:p>
            <a:pPr marL="120650" lvl="0" algn="l" rtl="0">
              <a:spcBef>
                <a:spcPts val="0"/>
              </a:spcBef>
              <a:spcAft>
                <a:spcPts val="0"/>
              </a:spcAft>
              <a:buSzPts val="1700"/>
            </a:pP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 SemiBold"/>
              <a:buChar char="➔"/>
            </a:pP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Файл README: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 SemiBold"/>
              <a:buChar char="➔"/>
            </a:pP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Разработанный прототип собран в репозитории...</a:t>
            </a: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3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59" name="Google Shape;159;p3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30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latin typeface="Montserrat"/>
                <a:ea typeface="Montserrat"/>
                <a:cs typeface="Montserrat"/>
                <a:sym typeface="Montserrat"/>
              </a:rPr>
              <a:t>Отличительные особенности проекта</a:t>
            </a:r>
            <a:endParaRPr sz="2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30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0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0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 txBox="1"/>
          <p:nvPr/>
        </p:nvSpPr>
        <p:spPr>
          <a:xfrm>
            <a:off x="277050" y="823100"/>
            <a:ext cx="7118700" cy="2800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Ping-Pong </a:t>
            </a:r>
            <a:r>
              <a:rPr lang="ru-RU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это </a:t>
            </a:r>
            <a:r>
              <a:rPr lang="ru-RU" sz="1700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мультиплеерная</a:t>
            </a:r>
            <a:r>
              <a:rPr lang="ru-RU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игра на 2 человека в нее входит</a:t>
            </a:r>
            <a:r>
              <a:rPr lang="en-US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: </a:t>
            </a:r>
            <a:endParaRPr lang="ru-RU"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приятный интерфейс игры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простое управление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ru-RU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атмосферная графика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ru-RU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ощущение что вы находитесь на 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реальном теннисном матче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ru-RU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приятный голубой фон</a:t>
            </a:r>
            <a:r>
              <a:rPr lang="en-US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lang="ru-RU"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вместо теннисных ракеток есть платформы в виде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ru-RU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 космоса что очень атмосферно</a:t>
            </a:r>
            <a:r>
              <a:rPr lang="en-US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3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79" name="Google Shape;179;p3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81;p31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latin typeface="Montserrat"/>
                <a:ea typeface="Montserrat"/>
                <a:cs typeface="Montserrat"/>
                <a:sym typeface="Montserrat"/>
              </a:rPr>
              <a:t>Отличительные особенности проекта</a:t>
            </a:r>
            <a:endParaRPr sz="2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31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1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1"/>
          <p:cNvSpPr txBox="1"/>
          <p:nvPr/>
        </p:nvSpPr>
        <p:spPr>
          <a:xfrm>
            <a:off x="277050" y="823100"/>
            <a:ext cx="711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(Прототип удалось создать за короткий срок благодаря использованию ранее разработанных...)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3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99" name="Google Shape;199;p3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32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latin typeface="Montserrat"/>
                <a:ea typeface="Montserrat"/>
                <a:cs typeface="Montserrat"/>
                <a:sym typeface="Montserrat"/>
              </a:rPr>
              <a:t>Отличительные особенности проекта</a:t>
            </a:r>
            <a:endParaRPr sz="2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2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2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2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2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2" name="Google Shape;21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/>
        </p:nvSpPr>
        <p:spPr>
          <a:xfrm>
            <a:off x="277050" y="823100"/>
            <a:ext cx="711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В игре предусмотрена наглядная подпись, уведомляющая о завершении игры</a:t>
            </a: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3"/>
          <p:cNvGrpSpPr/>
          <p:nvPr/>
        </p:nvGrpSpPr>
        <p:grpSpPr>
          <a:xfrm>
            <a:off x="8083188" y="175164"/>
            <a:ext cx="893846" cy="4798825"/>
            <a:chOff x="4572000" y="241250"/>
            <a:chExt cx="1263300" cy="4798825"/>
          </a:xfrm>
        </p:grpSpPr>
        <p:sp>
          <p:nvSpPr>
            <p:cNvPr id="219" name="Google Shape;219;p3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405" y="1252023"/>
            <a:ext cx="5574062" cy="365864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3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Демонстрация проекта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33"/>
          <p:cNvSpPr txBox="1"/>
          <p:nvPr/>
        </p:nvSpPr>
        <p:spPr>
          <a:xfrm rot="-5400000">
            <a:off x="6624469" y="2763844"/>
            <a:ext cx="3275100" cy="35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3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3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3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3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6" name="Google Shape;236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08805" y="81699"/>
            <a:ext cx="768170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3"/>
          <p:cNvSpPr txBox="1"/>
          <p:nvPr/>
        </p:nvSpPr>
        <p:spPr>
          <a:xfrm>
            <a:off x="1165405" y="811325"/>
            <a:ext cx="58959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«Пинг-понг»</a:t>
            </a:r>
            <a:endParaRPr sz="24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609" y="839522"/>
            <a:ext cx="626100" cy="4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A0DCFE4-1EF6-3BA3-A735-078F40A5A8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1866" y="1458548"/>
            <a:ext cx="4292601" cy="31216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3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45" name="Google Shape;245;p3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34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latin typeface="Montserrat"/>
                <a:ea typeface="Montserrat"/>
                <a:cs typeface="Montserrat"/>
                <a:sym typeface="Montserrat"/>
              </a:rPr>
              <a:t>Перспективы проекта</a:t>
            </a:r>
            <a:endParaRPr sz="2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9" name="Google Shape;24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4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4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4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4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8" name="Google Shape;2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4"/>
          <p:cNvSpPr txBox="1"/>
          <p:nvPr/>
        </p:nvSpPr>
        <p:spPr>
          <a:xfrm>
            <a:off x="277050" y="823100"/>
            <a:ext cx="7438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(Можно ли запрограммировать полноценную игру «Пинг-понг», а не прототип? Какие доработки улучшат игру?)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goritmika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Экран (16:9)</PresentationFormat>
  <Paragraphs>71</Paragraphs>
  <Slides>10</Slides>
  <Notes>10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20" baseType="lpstr">
      <vt:lpstr>Arial</vt:lpstr>
      <vt:lpstr>Montserrat</vt:lpstr>
      <vt:lpstr>Montserrat ExtraBold</vt:lpstr>
      <vt:lpstr>Montserrat Medium</vt:lpstr>
      <vt:lpstr>Montserrat SemiBold</vt:lpstr>
      <vt:lpstr>Open Sans</vt:lpstr>
      <vt:lpstr>Roboto</vt:lpstr>
      <vt:lpstr>Roboto Light</vt:lpstr>
      <vt:lpstr>Simple Light</vt:lpstr>
      <vt:lpstr>algoritmika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Algoritmika</cp:lastModifiedBy>
  <cp:revision>1</cp:revision>
  <dcterms:modified xsi:type="dcterms:W3CDTF">2023-04-16T13:06:45Z</dcterms:modified>
</cp:coreProperties>
</file>