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7123E-7505-AC75-D84D-E5EA6CAF3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81497F-BC57-0F46-7C03-1BBDC4BD5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7AAD8D-4EDF-39BF-99A1-C6958DC1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81804E-629E-2A1E-C91B-916C740B1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D2173-ED6F-3749-7A95-E25D2098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2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DA5AD3-4B9B-858E-0433-495ADD8B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9BC718-AEDE-D2E2-E26D-9122ADBA5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90AFE-ACA3-4FEF-0CF0-8F49CCAB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A4D8E5-CA21-0FCF-E0CD-608F6BB02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5BECE5-1DDA-3F2B-E345-D958198A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42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69985D9-103A-10B0-ED49-1997714DC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BE23B8-1CF8-2250-1FD1-375EE4C8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4E5DF2-2C2F-FB59-3353-2BCE1341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DA01F3-CAB8-3A54-0CEC-675D041B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37E147-D9A2-198D-0F63-DFB74FE5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96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18E679-F63F-7783-CB33-5051E37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A48C01-8630-217F-47C4-D6740C73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240889-8285-E15A-A551-D671123A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F91653-F21E-B236-FEE4-23F3C89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6DFD02-D544-9CC5-8D70-213EA72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A917D9-1D79-C369-4FF5-7669F99F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DEB5F2-9869-6F37-5052-BB97C3D42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822501-BC85-C079-7765-3EDE9B90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66754D-1EF0-CFAE-4027-1ACDCCFE1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00D489-0577-00D8-F0CA-C1D06B0C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0724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543E7-59FA-6A81-684C-5FDE4BCF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87A0EB-05A6-A34B-3428-E7E92DA65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F82AEE-9151-0000-437A-FDFA34B3A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9E4792-633D-5BF8-5C7D-0328B74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22575C-BF07-E779-B2D9-8FDAD80B9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B44BAD-D07D-F532-51AA-284389C4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23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4BB16-9CD8-33FC-8112-D33DDEC2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7BF63-F2D8-D5AB-AFB7-0E6408F32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44FEE3-ABB6-6ADD-BE92-ABB6B61B8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6057DE-B370-A9DD-5D52-2C837B9AC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0D06DF-83BB-BC7B-95CC-F9CB44D2F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4781D8-8C1A-4B32-29D3-4511F263B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C1EF478-E692-1EE4-E188-DC2CB1C1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A348AE8-D56F-51F2-2D83-EF67470A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34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FEAB7-A2D1-286C-E70A-AC7BC93E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23A24E7-0F71-57CA-7336-2FCA7C645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21D0A68-5C91-4DCC-C085-9F3C000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D9DE54F-DC72-5461-2799-B1CFE25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91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388D98E-088D-418D-C46B-E3E914DF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8C9F28-0462-5B5B-807C-0C3CF4C34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DC9E6B-3884-43E5-0648-0972FBE7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94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5BF6C-87FE-8C2B-B4FE-0C10D369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59D358-32E7-203C-F11A-B280FB61E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000D95-D528-ED95-AA26-B5CF69B6D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5F4542-DC73-4AE5-940C-95ABF6C1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90D1BC-62B0-0EC3-F22C-CB4412FB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8A1C36F-A007-8437-37E0-F8623439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0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34B5F5-F246-5007-4D3E-425AB89F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E8D1C1A-ED6B-E8E4-01CE-07E1A7E6F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794BFC-37E0-8AF9-AFE3-A0E5B7B0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F5514C6-DA46-88CA-2455-C9BCFFF9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BF50A0-F822-9E5F-EA79-246FC9991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751FA7-A937-C8DC-3621-C6DE5C30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74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0F2AC5A-F4AA-BD84-D36C-8EB953E6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3351E1-3CB2-3D2B-D4BF-6F82B34B1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AEEB71-DDCA-0D23-3A6D-3CB9ACA09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B15CB-F6A8-49A1-8E0A-83E6B36C1063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4BCE4F-318B-4710-B6F5-580184B9D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FFA5E-59C0-B8DB-F4C6-B3D324C26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0E86B-E03D-4739-B9A5-1DDC268C87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16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 descr="AWS Cloud group with cloud.">
            <a:extLst>
              <a:ext uri="{FF2B5EF4-FFF2-40B4-BE49-F238E27FC236}">
                <a16:creationId xmlns:a16="http://schemas.microsoft.com/office/drawing/2014/main" id="{5A6EA757-03F7-9D8F-70A6-7F634036CF53}"/>
              </a:ext>
            </a:extLst>
          </p:cNvPr>
          <p:cNvGrpSpPr/>
          <p:nvPr/>
        </p:nvGrpSpPr>
        <p:grpSpPr>
          <a:xfrm>
            <a:off x="1073150" y="1496565"/>
            <a:ext cx="9806344" cy="5034857"/>
            <a:chOff x="2283292" y="1512745"/>
            <a:chExt cx="1765300" cy="890588"/>
          </a:xfrm>
        </p:grpSpPr>
        <p:sp>
          <p:nvSpPr>
            <p:cNvPr id="5" name="Rectangle 57">
              <a:extLst>
                <a:ext uri="{FF2B5EF4-FFF2-40B4-BE49-F238E27FC236}">
                  <a16:creationId xmlns:a16="http://schemas.microsoft.com/office/drawing/2014/main" id="{22494E51-F6A6-2C76-23C6-A1489021AFEC}"/>
                </a:ext>
              </a:extLst>
            </p:cNvPr>
            <p:cNvSpPr/>
            <p:nvPr/>
          </p:nvSpPr>
          <p:spPr>
            <a:xfrm>
              <a:off x="2283292" y="1512745"/>
              <a:ext cx="1765300" cy="890588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</a:p>
          </p:txBody>
        </p:sp>
        <p:pic>
          <p:nvPicPr>
            <p:cNvPr id="6" name="Graphic 58" descr="AWS Cloud group icon with cloud.">
              <a:extLst>
                <a:ext uri="{FF2B5EF4-FFF2-40B4-BE49-F238E27FC236}">
                  <a16:creationId xmlns:a16="http://schemas.microsoft.com/office/drawing/2014/main" id="{73B9F54F-5CF8-6F27-8608-2627841B7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83292" y="1512745"/>
              <a:ext cx="75657" cy="75657"/>
            </a:xfrm>
            <a:prstGeom prst="rect">
              <a:avLst/>
            </a:prstGeom>
          </p:spPr>
        </p:pic>
      </p:grpSp>
      <p:sp>
        <p:nvSpPr>
          <p:cNvPr id="8" name="Rectangle 73">
            <a:extLst>
              <a:ext uri="{FF2B5EF4-FFF2-40B4-BE49-F238E27FC236}">
                <a16:creationId xmlns:a16="http://schemas.microsoft.com/office/drawing/2014/main" id="{DC41F5D6-01A8-26F7-10A1-ED9376997391}"/>
              </a:ext>
            </a:extLst>
          </p:cNvPr>
          <p:cNvSpPr/>
          <p:nvPr/>
        </p:nvSpPr>
        <p:spPr>
          <a:xfrm>
            <a:off x="1979606" y="3190012"/>
            <a:ext cx="3800110" cy="2659716"/>
          </a:xfrm>
          <a:prstGeom prst="rect">
            <a:avLst/>
          </a:prstGeom>
          <a:noFill/>
          <a:ln w="15875">
            <a:solidFill>
              <a:srgbClr val="7AA11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9" name="Graphic 74" descr="Public subnet group icon. ">
            <a:extLst>
              <a:ext uri="{FF2B5EF4-FFF2-40B4-BE49-F238E27FC236}">
                <a16:creationId xmlns:a16="http://schemas.microsoft.com/office/drawing/2014/main" id="{142CE959-5B52-4052-CDAC-A29084945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79606" y="3190012"/>
            <a:ext cx="381000" cy="381000"/>
          </a:xfrm>
          <a:prstGeom prst="rect">
            <a:avLst/>
          </a:prstGeom>
        </p:spPr>
      </p:pic>
      <p:pic>
        <p:nvPicPr>
          <p:cNvPr id="10" name="Graphic 72" descr="Private subnet group icon. ">
            <a:extLst>
              <a:ext uri="{FF2B5EF4-FFF2-40B4-BE49-F238E27FC236}">
                <a16:creationId xmlns:a16="http://schemas.microsoft.com/office/drawing/2014/main" id="{31E9401A-04DB-2398-1E74-CE21AF128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666408" y="3190012"/>
            <a:ext cx="381000" cy="381000"/>
          </a:xfrm>
          <a:prstGeom prst="rect">
            <a:avLst/>
          </a:prstGeom>
        </p:spPr>
      </p:pic>
      <p:sp>
        <p:nvSpPr>
          <p:cNvPr id="11" name="Rectangle 71">
            <a:extLst>
              <a:ext uri="{FF2B5EF4-FFF2-40B4-BE49-F238E27FC236}">
                <a16:creationId xmlns:a16="http://schemas.microsoft.com/office/drawing/2014/main" id="{0A9F1DCE-AB24-9F96-5AF1-81817CBC7031}"/>
              </a:ext>
            </a:extLst>
          </p:cNvPr>
          <p:cNvSpPr/>
          <p:nvPr/>
        </p:nvSpPr>
        <p:spPr>
          <a:xfrm>
            <a:off x="6666408" y="3190011"/>
            <a:ext cx="3800108" cy="2659715"/>
          </a:xfrm>
          <a:prstGeom prst="rect">
            <a:avLst/>
          </a:prstGeom>
          <a:noFill/>
          <a:ln w="15875">
            <a:solidFill>
              <a:srgbClr val="00A4A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 bIns="457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" name="Graphic 70" descr="VPC group icon. ">
            <a:extLst>
              <a:ext uri="{FF2B5EF4-FFF2-40B4-BE49-F238E27FC236}">
                <a16:creationId xmlns:a16="http://schemas.microsoft.com/office/drawing/2014/main" id="{E6B0532C-D95B-1D90-9FC7-B7074F9815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1527703" y="2703769"/>
            <a:ext cx="381000" cy="381000"/>
          </a:xfrm>
          <a:prstGeom prst="rect">
            <a:avLst/>
          </a:prstGeom>
        </p:spPr>
      </p:pic>
      <p:sp>
        <p:nvSpPr>
          <p:cNvPr id="13" name="Rectangle 69">
            <a:extLst>
              <a:ext uri="{FF2B5EF4-FFF2-40B4-BE49-F238E27FC236}">
                <a16:creationId xmlns:a16="http://schemas.microsoft.com/office/drawing/2014/main" id="{B73549D8-A78A-2343-AA3E-684D94DE7764}"/>
              </a:ext>
            </a:extLst>
          </p:cNvPr>
          <p:cNvSpPr/>
          <p:nvPr/>
        </p:nvSpPr>
        <p:spPr>
          <a:xfrm>
            <a:off x="1527702" y="2703769"/>
            <a:ext cx="9208265" cy="3473096"/>
          </a:xfrm>
          <a:prstGeom prst="rect">
            <a:avLst/>
          </a:prstGeom>
          <a:noFill/>
          <a:ln w="15875">
            <a:solidFill>
              <a:srgbClr val="8C4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private cloud (VPC)</a:t>
            </a:r>
          </a:p>
        </p:txBody>
      </p:sp>
      <p:pic>
        <p:nvPicPr>
          <p:cNvPr id="14" name="Graphic 5" descr="Amazon Elastic Compute Cloud (Amazon EC2) service icon.">
            <a:extLst>
              <a:ext uri="{FF2B5EF4-FFF2-40B4-BE49-F238E27FC236}">
                <a16:creationId xmlns:a16="http://schemas.microsoft.com/office/drawing/2014/main" id="{1F850997-FCF0-E227-1975-9F64DD52C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3379239" y="401212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6">
            <a:extLst>
              <a:ext uri="{FF2B5EF4-FFF2-40B4-BE49-F238E27FC236}">
                <a16:creationId xmlns:a16="http://schemas.microsoft.com/office/drawing/2014/main" id="{239E8DF8-A839-3F05-DA3D-3B31701EA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026" y="4774125"/>
            <a:ext cx="2268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</a:t>
            </a:r>
          </a:p>
        </p:txBody>
      </p:sp>
      <p:cxnSp>
        <p:nvCxnSpPr>
          <p:cNvPr id="18" name="Straight Arrow Connector 52" descr="Double pointing horizontal arrow.">
            <a:extLst>
              <a:ext uri="{FF2B5EF4-FFF2-40B4-BE49-F238E27FC236}">
                <a16:creationId xmlns:a16="http://schemas.microsoft.com/office/drawing/2014/main" id="{9B70B2CC-C7C2-D89A-67AC-9F12DABD212B}"/>
              </a:ext>
            </a:extLst>
          </p:cNvPr>
          <p:cNvCxnSpPr>
            <a:cxnSpLocks/>
          </p:cNvCxnSpPr>
          <p:nvPr/>
        </p:nvCxnSpPr>
        <p:spPr>
          <a:xfrm>
            <a:off x="4657497" y="4588965"/>
            <a:ext cx="318654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User resource icon for the General Icons category.">
            <a:extLst>
              <a:ext uri="{FF2B5EF4-FFF2-40B4-BE49-F238E27FC236}">
                <a16:creationId xmlns:a16="http://schemas.microsoft.com/office/drawing/2014/main" id="{8214B3FC-72DC-4E72-BA02-2B8A963B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307975" y="434651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39">
            <a:extLst>
              <a:ext uri="{FF2B5EF4-FFF2-40B4-BE49-F238E27FC236}">
                <a16:creationId xmlns:a16="http://schemas.microsoft.com/office/drawing/2014/main" id="{7792720B-2BE8-03A9-595E-999DAC87B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45314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</a:p>
        </p:txBody>
      </p:sp>
      <p:cxnSp>
        <p:nvCxnSpPr>
          <p:cNvPr id="25" name="Straight Arrow Connector 54" descr="Right pointing horizontal arrow.">
            <a:extLst>
              <a:ext uri="{FF2B5EF4-FFF2-40B4-BE49-F238E27FC236}">
                <a16:creationId xmlns:a16="http://schemas.microsoft.com/office/drawing/2014/main" id="{B453B2B1-5AAA-D863-A249-C849057D12A1}"/>
              </a:ext>
            </a:extLst>
          </p:cNvPr>
          <p:cNvCxnSpPr>
            <a:cxnSpLocks/>
          </p:cNvCxnSpPr>
          <p:nvPr/>
        </p:nvCxnSpPr>
        <p:spPr>
          <a:xfrm>
            <a:off x="974177" y="4582038"/>
            <a:ext cx="164465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48" descr="DB instance instance icon for the Amazon EC2 service.">
            <a:extLst>
              <a:ext uri="{FF2B5EF4-FFF2-40B4-BE49-F238E27FC236}">
                <a16:creationId xmlns:a16="http://schemas.microsoft.com/office/drawing/2014/main" id="{D78FAF40-E7C4-1A65-A683-541F18D03C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31239" y="4096189"/>
            <a:ext cx="798991" cy="798991"/>
          </a:xfrm>
          <a:prstGeom prst="rect">
            <a:avLst/>
          </a:prstGeom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33149286-812B-8186-0381-5A090B89B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545" y="4845314"/>
            <a:ext cx="10552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instance</a:t>
            </a:r>
          </a:p>
        </p:txBody>
      </p:sp>
      <p:pic>
        <p:nvPicPr>
          <p:cNvPr id="28" name="Graphic 21" descr="Amazon Route 53 service icon.">
            <a:extLst>
              <a:ext uri="{FF2B5EF4-FFF2-40B4-BE49-F238E27FC236}">
                <a16:creationId xmlns:a16="http://schemas.microsoft.com/office/drawing/2014/main" id="{AE032D61-EE31-F82C-31DE-23E26764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2277563" y="16192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2">
            <a:extLst>
              <a:ext uri="{FF2B5EF4-FFF2-40B4-BE49-F238E27FC236}">
                <a16:creationId xmlns:a16="http://schemas.microsoft.com/office/drawing/2014/main" id="{29EBCA23-0B1B-FFAF-FA04-C77EB467E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011" y="2391408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Route 53</a:t>
            </a:r>
          </a:p>
        </p:txBody>
      </p:sp>
      <p:pic>
        <p:nvPicPr>
          <p:cNvPr id="31" name="圖片 30" descr="一張含有 符號, 標誌, 圖形, 字型 的圖片&#10;&#10;AI 產生的內容可能不正確。">
            <a:extLst>
              <a:ext uri="{FF2B5EF4-FFF2-40B4-BE49-F238E27FC236}">
                <a16:creationId xmlns:a16="http://schemas.microsoft.com/office/drawing/2014/main" id="{4C44A1A3-17CF-028E-A968-BD0D9115C86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920" y="-789980"/>
            <a:ext cx="3004457" cy="3004457"/>
          </a:xfrm>
          <a:prstGeom prst="rect">
            <a:avLst/>
          </a:prstGeom>
        </p:spPr>
      </p:pic>
      <p:pic>
        <p:nvPicPr>
          <p:cNvPr id="33" name="圖片 32" descr="一張含有 圖形, 標誌, 字型, 符號 的圖片&#10;&#10;AI 產生的內容可能不正確。">
            <a:extLst>
              <a:ext uri="{FF2B5EF4-FFF2-40B4-BE49-F238E27FC236}">
                <a16:creationId xmlns:a16="http://schemas.microsoft.com/office/drawing/2014/main" id="{EE2AD2CE-ABFF-E9B5-3A47-2CD3E9E24BA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054" y="-162219"/>
            <a:ext cx="1686707" cy="1686707"/>
          </a:xfrm>
          <a:prstGeom prst="rect">
            <a:avLst/>
          </a:prstGeom>
        </p:spPr>
      </p:pic>
      <p:pic>
        <p:nvPicPr>
          <p:cNvPr id="35" name="圖片 34" descr="一張含有 圖形, 字型, 標誌, 平面設計 的圖片&#10;&#10;AI 產生的內容可能不正確。">
            <a:extLst>
              <a:ext uri="{FF2B5EF4-FFF2-40B4-BE49-F238E27FC236}">
                <a16:creationId xmlns:a16="http://schemas.microsoft.com/office/drawing/2014/main" id="{6578E7E9-81AD-4E73-72E8-57513707DE4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79" y="78610"/>
            <a:ext cx="1988991" cy="13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718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6d9eefae-5392-41ec-9395-2539126d08ab&quot;,&quot;Name&quot;:null,&quot;Kind&quot;:1,&quot;OldGuidesSetting&quot;:{&quot;HeaderHeight&quot;:0.0,&quot;FooterHeight&quot;:0.0,&quot;SideMargin&quot;:0.0,&quot;TopMargin&quot;:0.0,&quot;BottomMargin&quot;:0.0,&quot;IntervalMargin&quot;:0.0}}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黃茂勝</dc:creator>
  <cp:lastModifiedBy>黃茂勝</cp:lastModifiedBy>
  <cp:revision>4</cp:revision>
  <dcterms:created xsi:type="dcterms:W3CDTF">2025-03-24T01:43:30Z</dcterms:created>
  <dcterms:modified xsi:type="dcterms:W3CDTF">2025-03-24T02:05:28Z</dcterms:modified>
</cp:coreProperties>
</file>