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B01335-1367-4649-94DC-63F79C763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5A354A-3064-4791-9F31-6600627F0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9853C7-F514-4A67-AF04-BCA35983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89EA0-826B-4D01-AF0B-8A5FB981C2E4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BD1786-388D-4399-8C5D-EDDB4FFC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AC576D-0F80-4680-8D53-46584A55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FD11-6A67-4319-983F-B524830764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2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552BAB-585E-42C9-B13A-445D7FF6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A1C2A5-B4C4-4D0F-A353-4B4064C2E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C8130B-4285-4D9B-9DA0-4A1C9609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89EA0-826B-4D01-AF0B-8A5FB981C2E4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408979-FD85-4663-9D8C-33F37E6D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4CBEC9-CF4B-4186-A611-51F4235B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FD11-6A67-4319-983F-B524830764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82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F471D8B-BB39-4EA2-AA75-94F400F77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5DB81D-65FD-40A5-A1CE-88FA531F5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7D005E-4D7E-4B99-AA9A-518FB95C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89EA0-826B-4D01-AF0B-8A5FB981C2E4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D1ABD4-7FB2-4044-8119-41FD7E13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103D06-4236-46CB-B0C3-52175E6D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FD11-6A67-4319-983F-B524830764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43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101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8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08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94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03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02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32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2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E6EFF-22B2-488E-B3DF-F68AB811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093DE2-643B-4331-A2AD-249026E07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A8659B-3919-44DC-9453-9F1E040A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89EA0-826B-4D01-AF0B-8A5FB981C2E4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4BA5CD-52CF-44D6-88C9-6997482C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65F736-B954-47C0-8602-AF6186FB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FD11-6A67-4319-983F-B524830764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640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82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63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623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75435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17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08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602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623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1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679A2-A8ED-46C5-8720-E4441B3D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E682EA-DC56-4CA6-995D-555E58DA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3453BB-2893-4CDC-9CCB-03C12507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89EA0-826B-4D01-AF0B-8A5FB981C2E4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CD2866-A24E-4C7F-8179-3F4AA455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735D29-E46B-4A26-9001-3D83B1B6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FD11-6A67-4319-983F-B524830764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79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960A85-5424-412D-9106-F1405106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8CD24F-1C7A-490A-89F3-02FCD3AAA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0159F4-2B3C-4747-81B8-0A0AF3E51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AF6A9C-2E58-4611-BB90-1F530524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89EA0-826B-4D01-AF0B-8A5FB981C2E4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B55586-9828-4CB6-A291-3F00D1D5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DF7DF4-31AA-4D63-8315-A4539717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FD11-6A67-4319-983F-B524830764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48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ADAFE-8A3D-43A1-8E55-90CB1BED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6E0438-4CA8-4874-8C27-6C63552F6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D2DE1A-CDB9-44F2-8F4F-843D88246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21ADD67-4E4D-4CA6-9596-8140E33C9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90E91C-3068-43BC-9475-07784B4F7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2D1815E-F5FF-41E0-B27C-99610782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89EA0-826B-4D01-AF0B-8A5FB981C2E4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669024D-5F3E-4274-930F-595D9E20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24C2D0-9CD7-404B-9725-F943A0B9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FD11-6A67-4319-983F-B524830764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54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F0D91-F8B9-4EA4-BABB-019AA15A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E3BC27-85E8-4312-BF98-23FDD0C7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89EA0-826B-4D01-AF0B-8A5FB981C2E4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D190EF-D16E-4ADA-9CE6-3A906EF3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9A60C7-FD50-4485-8A4B-49368526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FD11-6A67-4319-983F-B524830764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3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AA9562E-44EC-4E5A-99F1-F133FBCD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89EA0-826B-4D01-AF0B-8A5FB981C2E4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9414BA-26B6-439C-B050-8D7C5768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DEC797-9F14-4648-9F78-1CA022C4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FD11-6A67-4319-983F-B524830764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09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FC812-D875-4B31-B123-10342B378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EFE7B1-0583-487C-8DD2-963AA3A04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7C6160-58FF-4D8D-9F23-BCD40FC4D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1743B6-FAC5-49EC-97D8-D785189C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89EA0-826B-4D01-AF0B-8A5FB981C2E4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2225D3-1FAC-4D75-A62B-C1E03140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FD3942-DE2E-4412-AD3F-D7F812F5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FD11-6A67-4319-983F-B524830764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64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62E6E-DA85-49A5-8588-3F96E864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ACC516-3E76-4319-9A5D-0AD2E208C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46C3B8-DE3D-4E84-98D6-672F92638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6998EC-3A0F-4F08-A06D-62F2A9D9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89EA0-826B-4D01-AF0B-8A5FB981C2E4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035322-8F1B-4A38-A082-8FBA06F8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AD8012-A036-45BC-8E93-4C90BDC5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FD11-6A67-4319-983F-B524830764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89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BA1EF0-37BE-45C4-8E0A-6D4BA8B1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B76CFB-7E72-42E4-8828-C1451C426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2A1424-7063-4589-9C45-D5A790216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9EA0-826B-4D01-AF0B-8A5FB981C2E4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CB449A-609B-4B31-97DF-3771C9AA0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69A40-801C-439E-AA0A-12E94C37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0FD11-6A67-4319-983F-B524830764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60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67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2308213-188C-4498-BF2B-761D4EA8D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3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07948-C618-4211-973C-6CFE6124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3764"/>
          </a:xfrm>
        </p:spPr>
        <p:txBody>
          <a:bodyPr/>
          <a:lstStyle/>
          <a:p>
            <a:r>
              <a:rPr lang="fr-FR" dirty="0"/>
              <a:t>Wireframe créer compte restaurant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41FA711-60C7-4610-88C6-E79F57008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805" y="1884552"/>
            <a:ext cx="6691256" cy="401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8502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Grand écran</PresentationFormat>
  <Paragraphs>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Tw Cen MT</vt:lpstr>
      <vt:lpstr>Thème Office</vt:lpstr>
      <vt:lpstr>Circuit</vt:lpstr>
      <vt:lpstr>Présentation PowerPoint</vt:lpstr>
      <vt:lpstr>Wireframe créer compte restaurant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Ivânia Pires</dc:creator>
  <cp:lastModifiedBy>Ivânia Pires</cp:lastModifiedBy>
  <cp:revision>1</cp:revision>
  <dcterms:created xsi:type="dcterms:W3CDTF">2022-01-30T17:06:35Z</dcterms:created>
  <dcterms:modified xsi:type="dcterms:W3CDTF">2022-01-30T17:07:04Z</dcterms:modified>
</cp:coreProperties>
</file>