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E45"/>
    <a:srgbClr val="DA5418"/>
    <a:srgbClr val="E04824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0469-E3D0-435F-86B5-CFBB2FD31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4EFAE-689E-47F9-B04A-6B090BBDE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54532-9D8A-4B9D-814D-4D246CEF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ECCD-AFF3-4392-8546-8BB3EEE087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71208-8857-48E0-89E8-11A19BAF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3A862-1CD4-43EF-8701-3E587AB8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C7AC-9FAF-4EC5-A650-9980E164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CA64-43D5-47F5-AED6-C67D93BB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EEE1F-8CAE-45AA-A826-042CC7F92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E44C-D7CA-4361-9E87-24EC6C26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ECCD-AFF3-4392-8546-8BB3EEE087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FDFE-86D2-4B22-8520-AD5E9F84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297-6995-44BE-8F27-1072F649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C7AC-9FAF-4EC5-A650-9980E164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BE6CB-A405-422E-89D1-A3A0A7B5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ECCEF-9ED1-48A6-837C-CFA8F28E0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D3AA-524C-45B8-8F6C-B7C86366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ECCD-AFF3-4392-8546-8BB3EEE087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09DDC-597B-4768-BECC-B7DAB877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9C58C-7A89-44CA-8E6C-40AB6F8D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C7AC-9FAF-4EC5-A650-9980E164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9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10D8-6CF1-4224-8D93-11423660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5CD3-2EAF-4263-9BF2-FD3C80254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460A9-B728-43CD-8E5C-FB5C6F5C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ECCD-AFF3-4392-8546-8BB3EEE087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F53CB-5034-4154-B2B2-C1B67916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4B23-E47E-4DBC-A629-BE4BD918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C7AC-9FAF-4EC5-A650-9980E164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7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57FD-D707-40F3-84D1-32D474A2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F3B9-7D5C-4050-858D-4A8B9C12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2A11A-7FD9-4083-B515-9BBCCBFB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ECCD-AFF3-4392-8546-8BB3EEE087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702AA-2C01-45F7-87E6-1ACBFD3F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21FE-E2EC-4906-AA02-755ED15E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C7AC-9FAF-4EC5-A650-9980E164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0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1548-7789-44C3-9890-73DCCD1F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A762-984C-4B9E-9510-7A1FE723B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91340-D128-4702-B0F3-3FDF861B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92484-133C-418D-B8B4-2DB61BE7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ECCD-AFF3-4392-8546-8BB3EEE087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D3FA8-F805-406C-9C1B-5DAD0025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6D95F-9896-474E-9FA1-7B2ADD42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C7AC-9FAF-4EC5-A650-9980E164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7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1EFB-9908-413C-BE2E-E66AC253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A64DE-7E9D-4049-9533-BF1BDB926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BF86F-2B38-460B-8250-E32CED7F4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A124D-02A0-446E-87E1-E9D1D2BF0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B60B8-E465-4DF4-ABB4-2B38ECC68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618E8-71F8-452A-8FB9-E26E1577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ECCD-AFF3-4392-8546-8BB3EEE087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C0541-E5A3-466A-BA07-F594E84E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C1CF6-EEDC-40E3-870A-79A18E62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C7AC-9FAF-4EC5-A650-9980E164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8C65-56EA-46D4-8CE2-AF68C74F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74B96-3FAA-479D-9FC6-9C0488BF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ECCD-AFF3-4392-8546-8BB3EEE087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DAFB9-A150-4458-9F9E-3172E4CA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F4934-E1B1-4A9D-93F8-E5154F3A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C7AC-9FAF-4EC5-A650-9980E164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07B33-0721-4D17-952F-011C9C1D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ECCD-AFF3-4392-8546-8BB3EEE087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87C03-18C2-4948-B8D8-479737F5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34A50-9E99-4D33-86C3-C7E49412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C7AC-9FAF-4EC5-A650-9980E164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F605-25CA-4AC0-AAF3-7B11D61F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0D0F-0499-41E4-AF65-79940228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8B23F-CFA4-413A-B1E3-F2BF8D194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4DF2F-B386-4013-9B8F-66B044CD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ECCD-AFF3-4392-8546-8BB3EEE087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FDE5D-41F3-49A0-A681-179BB3DD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4A9BF-1F1B-475E-A610-6B000D1C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C7AC-9FAF-4EC5-A650-9980E164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4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D956-151E-4D34-A8D2-8D93F083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C4BF6-B550-4A6F-9206-11346E924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1BCF5-2BBB-4546-B345-C03BC8E8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56F9F-F9A1-42CD-8962-C1CD2B9C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ECCD-AFF3-4392-8546-8BB3EEE087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67216-117B-449E-8E8A-B6AD137C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61C0D-27C2-4541-86F8-2786C45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C7AC-9FAF-4EC5-A650-9980E164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4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BE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41DB0-8102-4506-BDEB-5633AC39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19358-B0D5-46F3-A4B7-4525E48B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D290-F040-4D88-B538-5BC46A066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ECCD-AFF3-4392-8546-8BB3EEE087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E376-EBC0-400C-80D7-7DFF7C45F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DF42-F63F-460B-9E13-5B9BA2F8F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C7AC-9FAF-4EC5-A650-9980E164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2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12D337F5-25A5-48A3-9CBE-3B75837CD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0" r="63984" b="44482"/>
          <a:stretch/>
        </p:blipFill>
        <p:spPr>
          <a:xfrm>
            <a:off x="4487519" y="2377439"/>
            <a:ext cx="2287749" cy="177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12D337F5-25A5-48A3-9CBE-3B75837CD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0" r="63984" b="44482"/>
          <a:stretch/>
        </p:blipFill>
        <p:spPr>
          <a:xfrm>
            <a:off x="4487519" y="2377439"/>
            <a:ext cx="2287749" cy="17765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07796E-FFB9-47B2-BD5B-88BF2EA94ACA}"/>
              </a:ext>
            </a:extLst>
          </p:cNvPr>
          <p:cNvSpPr txBox="1"/>
          <p:nvPr/>
        </p:nvSpPr>
        <p:spPr>
          <a:xfrm>
            <a:off x="4231419" y="2828835"/>
            <a:ext cx="3729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</a:rPr>
              <a:t>Obrigado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2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-0.2043 0.0067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A59B36-345B-4A1E-996B-EC84905A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" y="287414"/>
            <a:ext cx="3308985" cy="714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C0C888-F08A-4A55-AF48-216B1FD6E7CA}"/>
              </a:ext>
            </a:extLst>
          </p:cNvPr>
          <p:cNvSpPr txBox="1"/>
          <p:nvPr/>
        </p:nvSpPr>
        <p:spPr>
          <a:xfrm>
            <a:off x="579515" y="2244060"/>
            <a:ext cx="647036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Apresentação no âmbito das disciplinas de:</a:t>
            </a:r>
            <a:endParaRPr lang="pt-P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Programação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Análise de Sistemas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Gestão de </a:t>
            </a:r>
            <a:r>
              <a:rPr lang="pt-PT" sz="2400" dirty="0" err="1"/>
              <a:t>Projectos</a:t>
            </a:r>
            <a:r>
              <a:rPr lang="pt-PT" sz="2400" dirty="0"/>
              <a:t> Informáticos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Interfaces e Usabilidade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Sistemas Geográficos</a:t>
            </a:r>
          </a:p>
        </p:txBody>
      </p:sp>
      <p:pic>
        <p:nvPicPr>
          <p:cNvPr id="13" name="Picture 12" descr="A picture containing text, indoor, electronics, screenshot&#10;&#10;Description automatically generated">
            <a:extLst>
              <a:ext uri="{FF2B5EF4-FFF2-40B4-BE49-F238E27FC236}">
                <a16:creationId xmlns:a16="http://schemas.microsoft.com/office/drawing/2014/main" id="{58D3F528-B64C-4556-976F-A6DC7AA4E3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70"/>
          <a:stretch/>
        </p:blipFill>
        <p:spPr>
          <a:xfrm>
            <a:off x="6246538" y="1910835"/>
            <a:ext cx="5163586" cy="29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73295F-454C-4FC6-A8C5-801DF8BC3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30" y="2575408"/>
            <a:ext cx="3882072" cy="127471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97DDE7E-F046-4641-ABF3-11338F81E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26" y="3212764"/>
            <a:ext cx="812074" cy="81207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04C7B34-AA05-48A3-8023-F3D459500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211" y="3212763"/>
            <a:ext cx="812075" cy="8120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8E640-EC36-4DCF-9926-39566DA58929}"/>
              </a:ext>
            </a:extLst>
          </p:cNvPr>
          <p:cNvSpPr txBox="1"/>
          <p:nvPr/>
        </p:nvSpPr>
        <p:spPr>
          <a:xfrm>
            <a:off x="3345202" y="420624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 o n s u l t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B6719-E58B-4E54-83A4-DBE69D4DEDF4}"/>
              </a:ext>
            </a:extLst>
          </p:cNvPr>
          <p:cNvSpPr txBox="1"/>
          <p:nvPr/>
        </p:nvSpPr>
        <p:spPr>
          <a:xfrm>
            <a:off x="7271838" y="420624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G e s t ã o</a:t>
            </a:r>
          </a:p>
        </p:txBody>
      </p:sp>
    </p:spTree>
    <p:extLst>
      <p:ext uri="{BB962C8B-B14F-4D97-AF65-F5344CB8AC3E}">
        <p14:creationId xmlns:p14="http://schemas.microsoft.com/office/powerpoint/2010/main" val="389916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0.00078 -0.1858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9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6 L 0.18346 -0.0590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D053D1-4A90-4785-8151-2E618AD298AC}"/>
              </a:ext>
            </a:extLst>
          </p:cNvPr>
          <p:cNvSpPr/>
          <p:nvPr/>
        </p:nvSpPr>
        <p:spPr>
          <a:xfrm>
            <a:off x="6776260" y="2529629"/>
            <a:ext cx="2627586" cy="1429407"/>
          </a:xfrm>
          <a:prstGeom prst="rect">
            <a:avLst/>
          </a:prstGeom>
          <a:solidFill>
            <a:srgbClr val="6CBE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5F06B-2E45-4CF8-AE6D-440E6BEC390A}"/>
              </a:ext>
            </a:extLst>
          </p:cNvPr>
          <p:cNvSpPr/>
          <p:nvPr/>
        </p:nvSpPr>
        <p:spPr>
          <a:xfrm>
            <a:off x="2374607" y="2529630"/>
            <a:ext cx="2627586" cy="1429407"/>
          </a:xfrm>
          <a:prstGeom prst="rect">
            <a:avLst/>
          </a:prstGeom>
          <a:solidFill>
            <a:srgbClr val="6CBE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BE94E-894A-4259-BA29-920302DE25C3}"/>
              </a:ext>
            </a:extLst>
          </p:cNvPr>
          <p:cNvSpPr txBox="1"/>
          <p:nvPr/>
        </p:nvSpPr>
        <p:spPr>
          <a:xfrm>
            <a:off x="2788154" y="3059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 o c a l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z a ç ã 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386FB-2026-422D-A1EF-EB23262BAE3A}"/>
              </a:ext>
            </a:extLst>
          </p:cNvPr>
          <p:cNvSpPr txBox="1"/>
          <p:nvPr/>
        </p:nvSpPr>
        <p:spPr>
          <a:xfrm>
            <a:off x="7486277" y="30596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 r o d u t 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B30EE-DED0-4C52-9423-26385B6B8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6"/>
          <a:stretch/>
        </p:blipFill>
        <p:spPr>
          <a:xfrm>
            <a:off x="1198178" y="984852"/>
            <a:ext cx="9480331" cy="4806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1AF8F7-A896-4C05-B886-0F2891D4D8B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5462017" y="1650124"/>
            <a:ext cx="5120640" cy="3604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DF44D6-7D6F-4802-8472-DA5E8D498E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404662" y="1626686"/>
            <a:ext cx="3868378" cy="36280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DF1B30-309A-496B-85DE-56E30B8A7C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139680" y="1978660"/>
            <a:ext cx="183464" cy="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D053D1-4A90-4785-8151-2E618AD298AC}"/>
              </a:ext>
            </a:extLst>
          </p:cNvPr>
          <p:cNvSpPr/>
          <p:nvPr/>
        </p:nvSpPr>
        <p:spPr>
          <a:xfrm>
            <a:off x="6776260" y="2529629"/>
            <a:ext cx="2627586" cy="1429407"/>
          </a:xfrm>
          <a:prstGeom prst="rect">
            <a:avLst/>
          </a:prstGeom>
          <a:solidFill>
            <a:srgbClr val="6CBE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5F06B-2E45-4CF8-AE6D-440E6BEC390A}"/>
              </a:ext>
            </a:extLst>
          </p:cNvPr>
          <p:cNvSpPr/>
          <p:nvPr/>
        </p:nvSpPr>
        <p:spPr>
          <a:xfrm>
            <a:off x="2374607" y="2529630"/>
            <a:ext cx="2627586" cy="1429407"/>
          </a:xfrm>
          <a:prstGeom prst="rect">
            <a:avLst/>
          </a:prstGeom>
          <a:solidFill>
            <a:srgbClr val="6CBE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BE94E-894A-4259-BA29-920302DE25C3}"/>
              </a:ext>
            </a:extLst>
          </p:cNvPr>
          <p:cNvSpPr txBox="1"/>
          <p:nvPr/>
        </p:nvSpPr>
        <p:spPr>
          <a:xfrm>
            <a:off x="2788154" y="3059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 o c a l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z a ç ã 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386FB-2026-422D-A1EF-EB23262BAE3A}"/>
              </a:ext>
            </a:extLst>
          </p:cNvPr>
          <p:cNvSpPr txBox="1"/>
          <p:nvPr/>
        </p:nvSpPr>
        <p:spPr>
          <a:xfrm>
            <a:off x="7486277" y="30596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 r o d u t 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041895-9A78-4B83-AEAD-2308C844D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"/>
          <a:stretch/>
        </p:blipFill>
        <p:spPr>
          <a:xfrm>
            <a:off x="1251952" y="914400"/>
            <a:ext cx="9494290" cy="487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A890BD-32F6-4B52-A512-F67529D762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677178" y="1397877"/>
            <a:ext cx="3032732" cy="23130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1367BD-B1C4-4800-A3EB-037D8391C3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677178" y="3817620"/>
            <a:ext cx="3032732" cy="1508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D5B4E3-7C8D-42EA-88CF-9004C1B97A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297305" y="1397876"/>
            <a:ext cx="3046067" cy="23130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55AADB-A665-481D-81E6-FAE2369461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440210" y="1397876"/>
            <a:ext cx="3126450" cy="39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73295F-454C-4FC6-A8C5-801DF8BC3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63" y="1305408"/>
            <a:ext cx="3882072" cy="127471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97DDE7E-F046-4641-ABF3-11338F81E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26" y="3212764"/>
            <a:ext cx="812074" cy="81207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04C7B34-AA05-48A3-8023-F3D459500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211" y="3212763"/>
            <a:ext cx="812075" cy="8120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8E640-EC36-4DCF-9926-39566DA58929}"/>
              </a:ext>
            </a:extLst>
          </p:cNvPr>
          <p:cNvSpPr txBox="1"/>
          <p:nvPr/>
        </p:nvSpPr>
        <p:spPr>
          <a:xfrm>
            <a:off x="3345202" y="420624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 o n s u l t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B6719-E58B-4E54-83A4-DBE69D4DEDF4}"/>
              </a:ext>
            </a:extLst>
          </p:cNvPr>
          <p:cNvSpPr txBox="1"/>
          <p:nvPr/>
        </p:nvSpPr>
        <p:spPr>
          <a:xfrm>
            <a:off x="7271838" y="420624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G e s t ã o</a:t>
            </a:r>
          </a:p>
        </p:txBody>
      </p:sp>
    </p:spTree>
    <p:extLst>
      <p:ext uri="{BB962C8B-B14F-4D97-AF65-F5344CB8AC3E}">
        <p14:creationId xmlns:p14="http://schemas.microsoft.com/office/powerpoint/2010/main" val="383866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-0.14232 -0.0696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-349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D053D1-4A90-4785-8151-2E618AD298AC}"/>
              </a:ext>
            </a:extLst>
          </p:cNvPr>
          <p:cNvSpPr/>
          <p:nvPr/>
        </p:nvSpPr>
        <p:spPr>
          <a:xfrm>
            <a:off x="6776260" y="2529629"/>
            <a:ext cx="2627586" cy="1429407"/>
          </a:xfrm>
          <a:prstGeom prst="rect">
            <a:avLst/>
          </a:prstGeom>
          <a:solidFill>
            <a:srgbClr val="6CBE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5F06B-2E45-4CF8-AE6D-440E6BEC390A}"/>
              </a:ext>
            </a:extLst>
          </p:cNvPr>
          <p:cNvSpPr/>
          <p:nvPr/>
        </p:nvSpPr>
        <p:spPr>
          <a:xfrm>
            <a:off x="2374607" y="2529630"/>
            <a:ext cx="2627586" cy="1429407"/>
          </a:xfrm>
          <a:prstGeom prst="rect">
            <a:avLst/>
          </a:prstGeom>
          <a:solidFill>
            <a:srgbClr val="6CBE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BE94E-894A-4259-BA29-920302DE25C3}"/>
              </a:ext>
            </a:extLst>
          </p:cNvPr>
          <p:cNvSpPr txBox="1"/>
          <p:nvPr/>
        </p:nvSpPr>
        <p:spPr>
          <a:xfrm>
            <a:off x="3210544" y="305966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 e r f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386FB-2026-422D-A1EF-EB23262BAE3A}"/>
              </a:ext>
            </a:extLst>
          </p:cNvPr>
          <p:cNvSpPr txBox="1"/>
          <p:nvPr/>
        </p:nvSpPr>
        <p:spPr>
          <a:xfrm>
            <a:off x="7461515" y="306474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 e r </a:t>
            </a:r>
            <a:r>
              <a:rPr lang="en-US" b="1" dirty="0" err="1">
                <a:solidFill>
                  <a:schemeClr val="bg1"/>
                </a:solidFill>
              </a:rPr>
              <a:t>r</a:t>
            </a:r>
            <a:r>
              <a:rPr lang="en-US" b="1" dirty="0">
                <a:solidFill>
                  <a:schemeClr val="bg1"/>
                </a:solidFill>
              </a:rPr>
              <a:t> e n 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080BDC-6A24-40E7-BBFF-BD841A555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6"/>
          <a:stretch/>
        </p:blipFill>
        <p:spPr>
          <a:xfrm>
            <a:off x="1251952" y="966879"/>
            <a:ext cx="9494290" cy="48359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36166C-1099-44D2-8F52-4D47C5E232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536439" y="1523999"/>
            <a:ext cx="6089119" cy="4200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F166D2-3F12-4921-8C9D-2A531A3E0A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53487" y="1528182"/>
            <a:ext cx="2952295" cy="419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D053D1-4A90-4785-8151-2E618AD298AC}"/>
              </a:ext>
            </a:extLst>
          </p:cNvPr>
          <p:cNvSpPr/>
          <p:nvPr/>
        </p:nvSpPr>
        <p:spPr>
          <a:xfrm>
            <a:off x="6776260" y="2529629"/>
            <a:ext cx="2627586" cy="1429407"/>
          </a:xfrm>
          <a:prstGeom prst="rect">
            <a:avLst/>
          </a:prstGeom>
          <a:solidFill>
            <a:srgbClr val="6CBE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5F06B-2E45-4CF8-AE6D-440E6BEC390A}"/>
              </a:ext>
            </a:extLst>
          </p:cNvPr>
          <p:cNvSpPr/>
          <p:nvPr/>
        </p:nvSpPr>
        <p:spPr>
          <a:xfrm>
            <a:off x="2374607" y="2529630"/>
            <a:ext cx="2627586" cy="1429407"/>
          </a:xfrm>
          <a:prstGeom prst="rect">
            <a:avLst/>
          </a:prstGeom>
          <a:solidFill>
            <a:srgbClr val="6CBE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BE94E-894A-4259-BA29-920302DE25C3}"/>
              </a:ext>
            </a:extLst>
          </p:cNvPr>
          <p:cNvSpPr txBox="1"/>
          <p:nvPr/>
        </p:nvSpPr>
        <p:spPr>
          <a:xfrm>
            <a:off x="3210544" y="305966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 e r f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386FB-2026-422D-A1EF-EB23262BAE3A}"/>
              </a:ext>
            </a:extLst>
          </p:cNvPr>
          <p:cNvSpPr txBox="1"/>
          <p:nvPr/>
        </p:nvSpPr>
        <p:spPr>
          <a:xfrm>
            <a:off x="7461515" y="306474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 e r </a:t>
            </a:r>
            <a:r>
              <a:rPr lang="en-US" b="1" dirty="0" err="1">
                <a:solidFill>
                  <a:schemeClr val="bg1"/>
                </a:solidFill>
              </a:rPr>
              <a:t>r</a:t>
            </a:r>
            <a:r>
              <a:rPr lang="en-US" b="1" dirty="0">
                <a:solidFill>
                  <a:schemeClr val="bg1"/>
                </a:solidFill>
              </a:rPr>
              <a:t> e n 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A795E8-5175-4DC5-8E69-16F58A26B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52" y="986898"/>
            <a:ext cx="9494290" cy="48758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014E6D-6EF0-41F8-A228-A8A53BA74C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407161" y="1574800"/>
            <a:ext cx="3952240" cy="4130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ED9830-4995-423D-9147-8659E82FD0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5704840" y="1574800"/>
            <a:ext cx="4902199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4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97F7CDA-B18F-4D4E-8935-66782609A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0" y="211182"/>
            <a:ext cx="1881999" cy="1881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459B0-4EFA-4AFC-86B3-AC21C85C54E4}"/>
              </a:ext>
            </a:extLst>
          </p:cNvPr>
          <p:cNvSpPr txBox="1"/>
          <p:nvPr/>
        </p:nvSpPr>
        <p:spPr>
          <a:xfrm>
            <a:off x="235032" y="2168434"/>
            <a:ext cx="20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CBE45"/>
                </a:solidFill>
              </a:rPr>
              <a:t>10 YEAR ROADMAP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0F6B26-E619-471F-A32D-F30185994F0B}"/>
              </a:ext>
            </a:extLst>
          </p:cNvPr>
          <p:cNvGrpSpPr/>
          <p:nvPr/>
        </p:nvGrpSpPr>
        <p:grpSpPr>
          <a:xfrm>
            <a:off x="1553528" y="3147964"/>
            <a:ext cx="714952" cy="2308509"/>
            <a:chOff x="2289505" y="2867295"/>
            <a:chExt cx="714952" cy="2308509"/>
          </a:xfrm>
        </p:grpSpPr>
        <p:pic>
          <p:nvPicPr>
            <p:cNvPr id="10" name="Picture 2" descr="Our Story - Emmanuel and Liesl">
              <a:extLst>
                <a:ext uri="{FF2B5EF4-FFF2-40B4-BE49-F238E27FC236}">
                  <a16:creationId xmlns:a16="http://schemas.microsoft.com/office/drawing/2014/main" id="{CAEFE126-43E7-4FCF-B62C-9F6324F47B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1" r="86095"/>
            <a:stretch/>
          </p:blipFill>
          <p:spPr bwMode="auto">
            <a:xfrm>
              <a:off x="2289505" y="2867295"/>
              <a:ext cx="618309" cy="2308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C8884D-6879-4A13-B3D2-320865C5D4E4}"/>
                </a:ext>
              </a:extLst>
            </p:cNvPr>
            <p:cNvSpPr/>
            <p:nvPr/>
          </p:nvSpPr>
          <p:spPr>
            <a:xfrm>
              <a:off x="2778034" y="4320235"/>
              <a:ext cx="226423" cy="225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E4317A-AEEE-4B3B-9437-221D672D37E9}"/>
              </a:ext>
            </a:extLst>
          </p:cNvPr>
          <p:cNvGrpSpPr/>
          <p:nvPr/>
        </p:nvGrpSpPr>
        <p:grpSpPr>
          <a:xfrm>
            <a:off x="3354773" y="3147964"/>
            <a:ext cx="1427681" cy="2308509"/>
            <a:chOff x="4302034" y="2612116"/>
            <a:chExt cx="1427681" cy="2308509"/>
          </a:xfrm>
        </p:grpSpPr>
        <p:pic>
          <p:nvPicPr>
            <p:cNvPr id="8" name="Picture 2" descr="Our Story - Emmanuel and Liesl">
              <a:extLst>
                <a:ext uri="{FF2B5EF4-FFF2-40B4-BE49-F238E27FC236}">
                  <a16:creationId xmlns:a16="http://schemas.microsoft.com/office/drawing/2014/main" id="{6919F54C-373A-46A4-BC08-588FBE80D3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99" r="61459"/>
            <a:stretch/>
          </p:blipFill>
          <p:spPr bwMode="auto">
            <a:xfrm>
              <a:off x="4501807" y="2612116"/>
              <a:ext cx="1227908" cy="2308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C3E98C-0B1F-4804-BE55-251C860B957B}"/>
                </a:ext>
              </a:extLst>
            </p:cNvPr>
            <p:cNvSpPr/>
            <p:nvPr/>
          </p:nvSpPr>
          <p:spPr>
            <a:xfrm>
              <a:off x="4441371" y="4551566"/>
              <a:ext cx="226423" cy="225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9C4115-1A07-441C-B53B-C134BD69430F}"/>
                </a:ext>
              </a:extLst>
            </p:cNvPr>
            <p:cNvSpPr/>
            <p:nvPr/>
          </p:nvSpPr>
          <p:spPr>
            <a:xfrm>
              <a:off x="4302034" y="3805646"/>
              <a:ext cx="365760" cy="225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D39EDB-7787-4909-A0A9-C65FED0B99BE}"/>
              </a:ext>
            </a:extLst>
          </p:cNvPr>
          <p:cNvGrpSpPr/>
          <p:nvPr/>
        </p:nvGrpSpPr>
        <p:grpSpPr>
          <a:xfrm>
            <a:off x="5897307" y="3200558"/>
            <a:ext cx="2043108" cy="2308509"/>
            <a:chOff x="5913970" y="2402044"/>
            <a:chExt cx="2043108" cy="2308509"/>
          </a:xfrm>
        </p:grpSpPr>
        <p:pic>
          <p:nvPicPr>
            <p:cNvPr id="11" name="Picture 2" descr="Our Story - Emmanuel and Liesl">
              <a:extLst>
                <a:ext uri="{FF2B5EF4-FFF2-40B4-BE49-F238E27FC236}">
                  <a16:creationId xmlns:a16="http://schemas.microsoft.com/office/drawing/2014/main" id="{953D3C8D-A3D1-44E2-B68A-DD1FBDE96A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16" r="20936"/>
            <a:stretch/>
          </p:blipFill>
          <p:spPr bwMode="auto">
            <a:xfrm>
              <a:off x="5913970" y="2402044"/>
              <a:ext cx="1881999" cy="2308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8FA217-9083-4767-AE32-43E3744379AC}"/>
                </a:ext>
              </a:extLst>
            </p:cNvPr>
            <p:cNvSpPr/>
            <p:nvPr/>
          </p:nvSpPr>
          <p:spPr>
            <a:xfrm>
              <a:off x="7634860" y="3657600"/>
              <a:ext cx="322218" cy="339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3E3337-5B15-4167-9029-908D2A098F39}"/>
              </a:ext>
            </a:extLst>
          </p:cNvPr>
          <p:cNvGrpSpPr/>
          <p:nvPr/>
        </p:nvGrpSpPr>
        <p:grpSpPr>
          <a:xfrm>
            <a:off x="8724920" y="3118688"/>
            <a:ext cx="2238951" cy="2445612"/>
            <a:chOff x="8604069" y="2864015"/>
            <a:chExt cx="2238951" cy="2308509"/>
          </a:xfrm>
        </p:grpSpPr>
        <p:pic>
          <p:nvPicPr>
            <p:cNvPr id="1026" name="Picture 2" descr="Our Story - Emmanuel and Liesl">
              <a:extLst>
                <a:ext uri="{FF2B5EF4-FFF2-40B4-BE49-F238E27FC236}">
                  <a16:creationId xmlns:a16="http://schemas.microsoft.com/office/drawing/2014/main" id="{1DC50520-3514-44BB-906A-FF27F91060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63"/>
            <a:stretch/>
          </p:blipFill>
          <p:spPr bwMode="auto">
            <a:xfrm>
              <a:off x="8961969" y="2864015"/>
              <a:ext cx="1881051" cy="2308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D11BF1-2941-40A4-88EC-2DEC6B641FEB}"/>
                </a:ext>
              </a:extLst>
            </p:cNvPr>
            <p:cNvSpPr/>
            <p:nvPr/>
          </p:nvSpPr>
          <p:spPr>
            <a:xfrm>
              <a:off x="8604069" y="3443478"/>
              <a:ext cx="461554" cy="31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9892E3-6ADA-4012-BBBF-1D4782B29251}"/>
                </a:ext>
              </a:extLst>
            </p:cNvPr>
            <p:cNvSpPr/>
            <p:nvPr/>
          </p:nvSpPr>
          <p:spPr>
            <a:xfrm>
              <a:off x="8705916" y="4457188"/>
              <a:ext cx="461554" cy="31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Garden Watering Can Design - Free Clip Art">
            <a:extLst>
              <a:ext uri="{FF2B5EF4-FFF2-40B4-BE49-F238E27FC236}">
                <a16:creationId xmlns:a16="http://schemas.microsoft.com/office/drawing/2014/main" id="{4A4ABFC8-BD30-470F-84B2-A43F1560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6069" flipH="1">
            <a:off x="822102" y="3511689"/>
            <a:ext cx="1057202" cy="9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E5DF94-87C7-4A26-9EB3-FFAC7C191F53}"/>
              </a:ext>
            </a:extLst>
          </p:cNvPr>
          <p:cNvCxnSpPr/>
          <p:nvPr/>
        </p:nvCxnSpPr>
        <p:spPr>
          <a:xfrm>
            <a:off x="1163842" y="5509067"/>
            <a:ext cx="1461448" cy="0"/>
          </a:xfrm>
          <a:prstGeom prst="line">
            <a:avLst/>
          </a:prstGeom>
          <a:ln w="28575">
            <a:solidFill>
              <a:srgbClr val="6CB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17C675-AE3C-4DFF-A4BE-CA6DC7DF5CB6}"/>
              </a:ext>
            </a:extLst>
          </p:cNvPr>
          <p:cNvCxnSpPr/>
          <p:nvPr/>
        </p:nvCxnSpPr>
        <p:spPr>
          <a:xfrm>
            <a:off x="3437776" y="5509067"/>
            <a:ext cx="1461448" cy="0"/>
          </a:xfrm>
          <a:prstGeom prst="line">
            <a:avLst/>
          </a:prstGeom>
          <a:ln w="28575">
            <a:solidFill>
              <a:srgbClr val="6CB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2DBA15-C28F-4EB7-AE51-879D9AA01534}"/>
              </a:ext>
            </a:extLst>
          </p:cNvPr>
          <p:cNvCxnSpPr/>
          <p:nvPr/>
        </p:nvCxnSpPr>
        <p:spPr>
          <a:xfrm>
            <a:off x="6096000" y="5509067"/>
            <a:ext cx="1461448" cy="0"/>
          </a:xfrm>
          <a:prstGeom prst="line">
            <a:avLst/>
          </a:prstGeom>
          <a:ln w="28575">
            <a:solidFill>
              <a:srgbClr val="6CB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6DA93B-FDE3-492B-85EA-FA27690DF8BD}"/>
              </a:ext>
            </a:extLst>
          </p:cNvPr>
          <p:cNvCxnSpPr/>
          <p:nvPr/>
        </p:nvCxnSpPr>
        <p:spPr>
          <a:xfrm>
            <a:off x="9200934" y="5501254"/>
            <a:ext cx="1461448" cy="0"/>
          </a:xfrm>
          <a:prstGeom prst="line">
            <a:avLst/>
          </a:prstGeom>
          <a:ln w="28575">
            <a:solidFill>
              <a:srgbClr val="6CB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996CE5-69C3-4DC9-88B8-F127092B41E8}"/>
              </a:ext>
            </a:extLst>
          </p:cNvPr>
          <p:cNvSpPr txBox="1"/>
          <p:nvPr/>
        </p:nvSpPr>
        <p:spPr>
          <a:xfrm>
            <a:off x="1814317" y="5516418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CBE45"/>
                </a:solidFill>
              </a:rPr>
              <a:t>Consulta</a:t>
            </a:r>
            <a:endParaRPr lang="en-US" b="1" dirty="0">
              <a:solidFill>
                <a:srgbClr val="6CBE45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325259-C00B-4C15-ACF2-8E529D66997D}"/>
              </a:ext>
            </a:extLst>
          </p:cNvPr>
          <p:cNvSpPr txBox="1"/>
          <p:nvPr/>
        </p:nvSpPr>
        <p:spPr>
          <a:xfrm>
            <a:off x="4284592" y="5499786"/>
            <a:ext cx="70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6CBE45"/>
                </a:solidFill>
              </a:rPr>
              <a:t>Gestão</a:t>
            </a:r>
            <a:endParaRPr lang="en-US" b="1" dirty="0">
              <a:solidFill>
                <a:srgbClr val="6CBE45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086150-6024-4726-8EE6-5EDBA26254BA}"/>
              </a:ext>
            </a:extLst>
          </p:cNvPr>
          <p:cNvSpPr txBox="1"/>
          <p:nvPr/>
        </p:nvSpPr>
        <p:spPr>
          <a:xfrm>
            <a:off x="6464688" y="5499785"/>
            <a:ext cx="11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6CBE45"/>
                </a:solidFill>
              </a:rPr>
              <a:t>Autenticação</a:t>
            </a:r>
            <a:endParaRPr lang="en-US" b="1" dirty="0">
              <a:solidFill>
                <a:srgbClr val="6CBE45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71498F-C34B-4445-AF8E-242C68864688}"/>
              </a:ext>
            </a:extLst>
          </p:cNvPr>
          <p:cNvSpPr txBox="1"/>
          <p:nvPr/>
        </p:nvSpPr>
        <p:spPr>
          <a:xfrm>
            <a:off x="10020918" y="5494080"/>
            <a:ext cx="71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6CBE45"/>
                </a:solidFill>
              </a:rPr>
              <a:t>Alertas</a:t>
            </a:r>
            <a:endParaRPr lang="en-US" b="1" dirty="0">
              <a:solidFill>
                <a:srgbClr val="6CBE45"/>
              </a:solidFill>
            </a:endParaRPr>
          </a:p>
        </p:txBody>
      </p:sp>
      <p:pic>
        <p:nvPicPr>
          <p:cNvPr id="32" name="Picture 4" descr="Garden Watering Can Design - Free Clip Art">
            <a:extLst>
              <a:ext uri="{FF2B5EF4-FFF2-40B4-BE49-F238E27FC236}">
                <a16:creationId xmlns:a16="http://schemas.microsoft.com/office/drawing/2014/main" id="{1D06B0A6-1EDF-431B-AFCE-AD42E896C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6069" flipH="1">
            <a:off x="3086256" y="2799835"/>
            <a:ext cx="1057202" cy="9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Garden Watering Can Design - Free Clip Art">
            <a:extLst>
              <a:ext uri="{FF2B5EF4-FFF2-40B4-BE49-F238E27FC236}">
                <a16:creationId xmlns:a16="http://schemas.microsoft.com/office/drawing/2014/main" id="{4CFF6415-3F59-41EB-B305-1D52C6AD4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6069" flipH="1">
            <a:off x="5845609" y="2340094"/>
            <a:ext cx="1057202" cy="9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Garden Watering Can Design - Free Clip Art">
            <a:extLst>
              <a:ext uri="{FF2B5EF4-FFF2-40B4-BE49-F238E27FC236}">
                <a16:creationId xmlns:a16="http://schemas.microsoft.com/office/drawing/2014/main" id="{8C5489A9-3ED8-490E-AA3D-CD51594B5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6069" flipH="1">
            <a:off x="8837227" y="1923037"/>
            <a:ext cx="1057202" cy="9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10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119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Manuel Costa Silva</dc:creator>
  <cp:lastModifiedBy>Bernardo Manuel Costa Silva</cp:lastModifiedBy>
  <cp:revision>21</cp:revision>
  <dcterms:created xsi:type="dcterms:W3CDTF">2021-02-01T18:02:23Z</dcterms:created>
  <dcterms:modified xsi:type="dcterms:W3CDTF">2021-02-02T12:58:32Z</dcterms:modified>
</cp:coreProperties>
</file>