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ea628e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ea628e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ea628e4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2ea628e4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ea628e4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ea628e4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ea628e4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2ea628e4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ea628e4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2ea628e4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2ea628e4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2ea628e4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ea628e4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2ea628e4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2ea628e4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2ea628e4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2ea628e4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2ea628e4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ea628e4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ea628e4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2ea628e4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2ea628e4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ea628d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2ea628d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2ea628d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2ea628d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ea628d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ea628d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ea628e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ea628e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ea628e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ea628e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ea628e4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2ea628e4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2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21" name="Google Shape;21;p2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413146" y="37793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 rot="5400000">
            <a:off x="3080447" y="-1081903"/>
            <a:ext cx="2984100" cy="8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" name="Google Shape;27;p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181805" y="561119"/>
            <a:ext cx="673408" cy="700561"/>
            <a:chOff x="5129685" y="1232940"/>
            <a:chExt cx="897877" cy="934082"/>
          </a:xfrm>
        </p:grpSpPr>
        <p:sp>
          <p:nvSpPr>
            <p:cNvPr id="38" name="Google Shape;38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422672" y="355759"/>
            <a:ext cx="830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424703" y="2722329"/>
            <a:ext cx="83061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 rot="-2700000">
            <a:off x="8406709" y="3336393"/>
            <a:ext cx="748934" cy="946621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4"/>
          <p:cNvSpPr/>
          <p:nvPr/>
        </p:nvSpPr>
        <p:spPr>
          <a:xfrm rot="2700000">
            <a:off x="8765401" y="3640115"/>
            <a:ext cx="404748" cy="733256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0" name="Google Shape;50;p5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51" name="Google Shape;51;p5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13148" y="1410956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13147" y="1932953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659018" y="1410956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4659017" y="1932953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2519362" y="413099"/>
            <a:ext cx="62124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 flipH="1" rot="8100000">
            <a:off x="-307498" y="2970134"/>
            <a:ext cx="2650597" cy="1389611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/>
          <p:nvPr/>
        </p:nvSpPr>
        <p:spPr>
          <a:xfrm flipH="1" rot="8100000">
            <a:off x="-360268" y="2738718"/>
            <a:ext cx="2607402" cy="1622622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/>
          <p:nvPr/>
        </p:nvSpPr>
        <p:spPr>
          <a:xfrm flipH="1" rot="2700000">
            <a:off x="1134027" y="2129957"/>
            <a:ext cx="160796" cy="700036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381830" y="1037369"/>
            <a:ext cx="673408" cy="700561"/>
            <a:chOff x="5129685" y="1232940"/>
            <a:chExt cx="897877" cy="934082"/>
          </a:xfrm>
        </p:grpSpPr>
        <p:sp>
          <p:nvSpPr>
            <p:cNvPr id="80" name="Google Shape;80;p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89" name="Google Shape;89;p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1" name="Google Shape;91;p9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165667" y="3738503"/>
            <a:ext cx="673408" cy="700561"/>
            <a:chOff x="5129685" y="1232940"/>
            <a:chExt cx="897877" cy="934082"/>
          </a:xfrm>
        </p:grpSpPr>
        <p:sp>
          <p:nvSpPr>
            <p:cNvPr id="99" name="Google Shape;99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2" name="Google Shape;102;p10"/>
          <p:cNvSpPr txBox="1"/>
          <p:nvPr>
            <p:ph type="title"/>
          </p:nvPr>
        </p:nvSpPr>
        <p:spPr>
          <a:xfrm>
            <a:off x="413147" y="431557"/>
            <a:ext cx="3375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>
            <p:ph idx="2" type="pic"/>
          </p:nvPr>
        </p:nvSpPr>
        <p:spPr>
          <a:xfrm>
            <a:off x="3950493" y="431557"/>
            <a:ext cx="4780500" cy="429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413147" y="1332146"/>
            <a:ext cx="33753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J4Xs-eB4yOs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20">
                <a:solidFill>
                  <a:schemeClr val="dk1"/>
                </a:solidFill>
              </a:rPr>
              <a:t>Атака «ручкой» или как KNOB-атака способна взломать Bluetooth и украсть ваши данные.</a:t>
            </a:r>
            <a:endParaRPr sz="3720">
              <a:solidFill>
                <a:schemeClr val="dk1"/>
              </a:solidFill>
            </a:endParaRPr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Соболев Иван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P33312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энтропия?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энтропия – это мера неопределённости или непредсказуемости информации, неопределённость появления какого- либо символа алфавита.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Иными словами, сколько вариаций ключа может быть. Чем больше бит ключ занимает, тем больше его вариаций может быть -&gt; тем больше энтропия ключа.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случае энтропия – количество байт в ключе.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Этап аутентификации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5" y="2703650"/>
            <a:ext cx="65532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5730950" y="37700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В Bluetooth шифрование устроено так, что первое устройство передаёт второму свой адрес (BD_ADDR), а второе </a:t>
            </a:r>
            <a:r>
              <a:rPr lang="ru" sz="1500">
                <a:solidFill>
                  <a:schemeClr val="dk1"/>
                </a:solidFill>
              </a:rPr>
              <a:t>передает</a:t>
            </a:r>
            <a:r>
              <a:rPr lang="ru" sz="1500">
                <a:solidFill>
                  <a:schemeClr val="dk1"/>
                </a:solidFill>
              </a:rPr>
              <a:t> первому случайно сгенерированное число. Используя сгенерированный ранее link key, происходит проверка.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0" y="0"/>
            <a:ext cx="8000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900">
                <a:solidFill>
                  <a:schemeClr val="dk1"/>
                </a:solidFill>
                <a:highlight>
                  <a:schemeClr val="lt1"/>
                </a:highlight>
              </a:rPr>
              <a:t> Создание ключа шифрования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197"/>
            <a:ext cx="9144001" cy="442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Уязвимость </a:t>
            </a:r>
            <a:r>
              <a:rPr lang="ru" sz="2800">
                <a:solidFill>
                  <a:schemeClr val="dk1"/>
                </a:solidFill>
                <a:highlight>
                  <a:srgbClr val="FFFFFF"/>
                </a:highlight>
              </a:rPr>
              <a:t>CVE-2019-9506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0" y="747720"/>
            <a:ext cx="8317801" cy="430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происходит атака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85" y="936900"/>
            <a:ext cx="7050226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www.comparitech.com #research2" id="222" name="Google Shape;222;p27" title="KNOB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950"/>
            <a:ext cx="8966325" cy="504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Причины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Ошибки спецификации: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Возможность задать энтропию в 1 байт.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Отсутствие защиты в момент согласования параметров соединения.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Непрозрачность процесса соединения для пользователя.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Как исправить?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Установить 16 байт энтропии в прошивке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соединении проверять N в хосте.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Шифроваться с помощью KL.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Мораль и выводы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58500" y="1330550"/>
            <a:ext cx="902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Составление продуманных спецификаций и стандартов.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Безопасность должна быть приоритетом: Уязвимости, даже на первый взгляд незначительные, могут стать серьезным источником угрозы.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Ограничение длины ключа: Необходимо ввести ограничение на длину ключа энтропии, чтобы устранить возможность брутфорса.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Обучение и осведомленность: Инженеры и пользователи должны быть осведомлены о существующих угрозах и правильных методах защиты, чтобы соблюдать лучшие практики безопасности.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Прозрачность процесса соединения: Можно уведомлять пользователя о размере энтропии и рисках.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 атаке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41300" marR="127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KNOB attack (key negotiation of Bluetooth attack) – атака на процесс согласования длины ключа при установке соединения между Bluetooth устройствами.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18740" r="21076" t="0"/>
          <a:stretch/>
        </p:blipFill>
        <p:spPr>
          <a:xfrm>
            <a:off x="2913075" y="2158800"/>
            <a:ext cx="3193500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Брутфорс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1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413146" y="29540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chemeClr val="dk1"/>
                </a:solidFill>
              </a:rPr>
              <a:t>Немного истории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25" y="966450"/>
            <a:ext cx="6522150" cy="3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460246" y="27063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Bluetooth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13150" y="1031100"/>
            <a:ext cx="3715200" cy="35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 – это современная технология беспроводной передачи данных, позволяющая соединять друг с другом практически любые устройства. Соединить можно все, что соединяется, то есть имеет встроенный микрочип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425" y="1269613"/>
            <a:ext cx="43053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Процесс соединения Bluetooth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установки безопасного соединения: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ключа безопасности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Аутентификация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Безопасный обмен данными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13146" y="34603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Генерация ключа безопасности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13097" y="1198674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Связь нескольких устройств начинается с генерации секретного ключа, который включает: 48-битный MAC-адрес, PIN-код и случайную величину. Устройства обмениваются сгенерированными значениями и вычисляют link key(ключ безопасности). Эту процедуру сопряжения называют парингом.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571738"/>
            <a:ext cx="6553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12696" y="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Диффи-Хеллмана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38" y="582399"/>
            <a:ext cx="7934124" cy="4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 работы алгоритма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13597" y="1368224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выбирают общие параметры: </a:t>
            </a:r>
            <a:r>
              <a:rPr i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основание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5) и </a:t>
            </a:r>
            <a:r>
              <a:rPr i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большое простое число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23).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генерирует свой секретный ключ </a:t>
            </a: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6) и вычисляет свой публичный ключ A: 	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 = g^a mod p = 5^6 mod 23 = 15625 mod 23 = 8.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генерирует свой секретный ключ </a:t>
            </a: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9) и вычисляет свой публичный ключ B: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 = g^b mod p = 5^9 mod 23 = 1953125 mod 23 = 11.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обмениваются публичными ключами: Алиса отправляет свой ключ A (8) Бобу, а Боб отправляет свой ключ B (11) Алисе.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вычисляет общий секретный ключ s: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B^a mod p = 11^6 mod 23 = 1771561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вычисляет общий секретный ключ s: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A^b mod p = 8^9 mod 23 = 134217728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