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B231891-135C-421C-B0F2-91B0B47B28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Tableau_5000Inc_Dashboard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655FCE-F5AC-478B-97AE-585734FD56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17/04/2024 10:46:39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_2014_Inc.5000_Analysis_1" id="2" name="slide2">
            <a:extLst>
              <a:ext uri="{FF2B5EF4-FFF2-40B4-BE49-F238E27FC236}">
                <a16:creationId xmlns:a16="http://schemas.microsoft.com/office/drawing/2014/main" id="{CBD08CE0-D90E-4DB3-84D6-0A0D79CEA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2024-04-17T08:46:40Z</dcterms:created>
  <dcterms:modified xsi:type="dcterms:W3CDTF">2024-04-17T08:46:40Z</dcterms:modified>
</cp:coreProperties>
</file>