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849015-98B1-4527-BF07-1F48060CF7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Tableau_5000Inc_Dashboard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DA8BC1-DBA8-45CE-B890-EB3E126A6D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16/04/2024 23:56:41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_2014_Inc.5000_Analysis" id="2" name="slide2">
            <a:extLst>
              <a:ext uri="{FF2B5EF4-FFF2-40B4-BE49-F238E27FC236}">
                <a16:creationId xmlns:a16="http://schemas.microsoft.com/office/drawing/2014/main" id="{DCE4BE61-D6FC-4805-A751-EF469EBDF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2024-04-16T21:56:41Z</dcterms:created>
  <dcterms:modified xsi:type="dcterms:W3CDTF">2024-04-16T21:56:41Z</dcterms:modified>
</cp:coreProperties>
</file>