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2DED4B-2595-4C4B-8CB3-D8BFD41971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Tableau_5000Inc_Dashboard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10E59C-C924-4725-9A17-07534CA41F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17/04/2024 11:29:46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_2014_Inc.5000_Analysis_2" id="2" name="slide2">
            <a:extLst>
              <a:ext uri="{FF2B5EF4-FFF2-40B4-BE49-F238E27FC236}">
                <a16:creationId xmlns:a16="http://schemas.microsoft.com/office/drawing/2014/main" id="{41A1FAB3-28F8-4FD3-8F19-E5E1C35C0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2024-04-17T09:29:46Z</dcterms:created>
  <dcterms:modified xsi:type="dcterms:W3CDTF">2024-04-17T09:29:46Z</dcterms:modified>
</cp:coreProperties>
</file>