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jpeg" ContentType="image/jpeg"/>
  <Override PartName="/ppt/media/image24.png" ContentType="image/png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C8A10-9363-4D94-920D-35E3EF67ACF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uk-UA"/>
        </a:p>
      </dgm:t>
    </dgm:pt>
    <dgm:pt modelId="{8CFDEE7D-8BF0-4926-AB42-9FFA4F670FB0}">
      <dgm:prSet custT="1"/>
      <dgm:spPr/>
      <dgm:t>
        <a:bodyPr/>
        <a:lstStyle/>
        <a:p>
          <a:pPr rtl="0"/>
          <a:r>
            <a:rPr lang="uk-UA" sz="2400" dirty="0" smtClean="0"/>
            <a:t>компактне збереження усієї інформацію потрібної для роботи учня;</a:t>
          </a:r>
          <a:endParaRPr lang="uk-UA" sz="2400" dirty="0"/>
        </a:p>
      </dgm:t>
    </dgm:pt>
    <dgm:pt modelId="{01ABACAD-D000-483F-AA83-1F7E4438D09F}" type="parTrans" cxnId="{94419A09-15AB-4CD0-BB58-0918F024D476}">
      <dgm:prSet/>
      <dgm:spPr/>
      <dgm:t>
        <a:bodyPr/>
        <a:lstStyle/>
        <a:p>
          <a:endParaRPr lang="uk-UA" sz="1800"/>
        </a:p>
      </dgm:t>
    </dgm:pt>
    <dgm:pt modelId="{C4E268A8-D66A-467C-B9CA-63350BEEC950}" type="sibTrans" cxnId="{94419A09-15AB-4CD0-BB58-0918F024D476}">
      <dgm:prSet/>
      <dgm:spPr/>
      <dgm:t>
        <a:bodyPr/>
        <a:lstStyle/>
        <a:p>
          <a:endParaRPr lang="uk-UA" sz="1800"/>
        </a:p>
      </dgm:t>
    </dgm:pt>
    <dgm:pt modelId="{4A9EB80E-B763-4842-BAB2-AEACDFB5070C}">
      <dgm:prSet custT="1"/>
      <dgm:spPr/>
      <dgm:t>
        <a:bodyPr/>
        <a:lstStyle/>
        <a:p>
          <a:pPr rtl="0"/>
          <a:r>
            <a:rPr lang="uk-UA" sz="2400" dirty="0" smtClean="0"/>
            <a:t>Розв'язує проблему постійного </a:t>
          </a:r>
          <a:r>
            <a:rPr lang="uk-UA" sz="2400" dirty="0" err="1" smtClean="0"/>
            <a:t>перезаписування</a:t>
          </a:r>
          <a:r>
            <a:rPr lang="uk-UA" sz="2400" dirty="0" smtClean="0"/>
            <a:t> розкладу;</a:t>
          </a:r>
          <a:endParaRPr lang="uk-UA" sz="2400" dirty="0"/>
        </a:p>
      </dgm:t>
    </dgm:pt>
    <dgm:pt modelId="{8DC41985-6F06-450A-83AD-D4D225838FEB}" type="parTrans" cxnId="{6B76F3A8-0BD9-4B26-A649-8452ED4467AE}">
      <dgm:prSet/>
      <dgm:spPr/>
      <dgm:t>
        <a:bodyPr/>
        <a:lstStyle/>
        <a:p>
          <a:endParaRPr lang="uk-UA" sz="1800"/>
        </a:p>
      </dgm:t>
    </dgm:pt>
    <dgm:pt modelId="{ED789095-36A2-4100-B5BB-5D7DE4FAF361}" type="sibTrans" cxnId="{6B76F3A8-0BD9-4B26-A649-8452ED4467AE}">
      <dgm:prSet/>
      <dgm:spPr/>
      <dgm:t>
        <a:bodyPr/>
        <a:lstStyle/>
        <a:p>
          <a:endParaRPr lang="uk-UA" sz="1800"/>
        </a:p>
      </dgm:t>
    </dgm:pt>
    <dgm:pt modelId="{313AC333-4D39-4FF8-9918-28A9C628342F}">
      <dgm:prSet custT="1"/>
      <dgm:spPr/>
      <dgm:t>
        <a:bodyPr/>
        <a:lstStyle/>
        <a:p>
          <a:pPr rtl="0"/>
          <a:r>
            <a:rPr lang="uk-UA" sz="2400" dirty="0" smtClean="0"/>
            <a:t>Має інструменти для швидкого запису ДЗ</a:t>
          </a:r>
          <a:r>
            <a:rPr lang="en-US" sz="2400" dirty="0" smtClean="0"/>
            <a:t>;</a:t>
          </a:r>
          <a:endParaRPr lang="uk-UA" sz="2400" dirty="0" smtClean="0"/>
        </a:p>
      </dgm:t>
    </dgm:pt>
    <dgm:pt modelId="{3FEFF29E-B220-4792-BE4E-62A7471B9A6B}" type="sibTrans" cxnId="{7D8B2916-6BB4-46E5-B086-5FDB7415F50B}">
      <dgm:prSet/>
      <dgm:spPr/>
      <dgm:t>
        <a:bodyPr/>
        <a:lstStyle/>
        <a:p>
          <a:endParaRPr lang="uk-UA" sz="1800"/>
        </a:p>
      </dgm:t>
    </dgm:pt>
    <dgm:pt modelId="{9AFA8BE0-D495-4BA0-8040-004137EA16E2}" type="parTrans" cxnId="{7D8B2916-6BB4-46E5-B086-5FDB7415F50B}">
      <dgm:prSet/>
      <dgm:spPr/>
      <dgm:t>
        <a:bodyPr/>
        <a:lstStyle/>
        <a:p>
          <a:endParaRPr lang="uk-UA" sz="1800"/>
        </a:p>
      </dgm:t>
    </dgm:pt>
    <dgm:pt modelId="{D5562BDF-C2DF-4F73-883F-61E065CC2891}">
      <dgm:prSet custT="1"/>
      <dgm:spPr/>
      <dgm:t>
        <a:bodyPr/>
        <a:lstStyle/>
        <a:p>
          <a:r>
            <a:rPr lang="uk-UA" sz="2400" dirty="0" smtClean="0"/>
            <a:t>«Вміє» нагадувати про себе</a:t>
          </a:r>
          <a:endParaRPr lang="ru-RU" sz="2400" dirty="0"/>
        </a:p>
      </dgm:t>
    </dgm:pt>
    <dgm:pt modelId="{E344F07F-A3B5-4146-B5E7-69102192335F}" type="parTrans" cxnId="{DECF54FF-1A39-4E58-BDBE-433A70E9E645}">
      <dgm:prSet/>
      <dgm:spPr/>
      <dgm:t>
        <a:bodyPr/>
        <a:lstStyle/>
        <a:p>
          <a:endParaRPr lang="ru-RU"/>
        </a:p>
      </dgm:t>
    </dgm:pt>
    <dgm:pt modelId="{1C3AD300-7B2D-4603-994E-16152FE564B6}" type="sibTrans" cxnId="{DECF54FF-1A39-4E58-BDBE-433A70E9E645}">
      <dgm:prSet/>
      <dgm:spPr/>
      <dgm:t>
        <a:bodyPr/>
        <a:lstStyle/>
        <a:p>
          <a:endParaRPr lang="ru-RU"/>
        </a:p>
      </dgm:t>
    </dgm:pt>
    <dgm:pt modelId="{E44AC333-3116-47BA-BF92-4F939064FF74}">
      <dgm:prSet custT="1"/>
      <dgm:spPr/>
      <dgm:t>
        <a:bodyPr/>
        <a:lstStyle/>
        <a:p>
          <a:r>
            <a:rPr lang="uk-UA" sz="2400" dirty="0" smtClean="0"/>
            <a:t>Завжди під рукою</a:t>
          </a:r>
          <a:endParaRPr lang="ru-RU" sz="2400" dirty="0"/>
        </a:p>
      </dgm:t>
    </dgm:pt>
    <dgm:pt modelId="{4BD3C8C1-E253-4D20-9777-A764E5186AD3}" type="parTrans" cxnId="{C07053FC-BE83-46E6-AF1C-FB889EAB397E}">
      <dgm:prSet/>
      <dgm:spPr/>
      <dgm:t>
        <a:bodyPr/>
        <a:lstStyle/>
        <a:p>
          <a:endParaRPr lang="ru-RU"/>
        </a:p>
      </dgm:t>
    </dgm:pt>
    <dgm:pt modelId="{6D55194D-A2ED-4545-959F-32AA0F58D3C0}" type="sibTrans" cxnId="{C07053FC-BE83-46E6-AF1C-FB889EAB397E}">
      <dgm:prSet/>
      <dgm:spPr/>
      <dgm:t>
        <a:bodyPr/>
        <a:lstStyle/>
        <a:p>
          <a:endParaRPr lang="ru-RU"/>
        </a:p>
      </dgm:t>
    </dgm:pt>
    <dgm:pt modelId="{EC902A20-83C1-4344-81BF-91D6DCF6D615}" type="pres">
      <dgm:prSet presAssocID="{8B4C8A10-9363-4D94-920D-35E3EF67AC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3CCFF56-3948-4740-AA3A-51A8F993E6E4}" type="pres">
      <dgm:prSet presAssocID="{8CFDEE7D-8BF0-4926-AB42-9FFA4F670FB0}" presName="parentText" presStyleLbl="node1" presStyleIdx="0" presStyleCnt="5" custScaleY="76565" custLinFactY="-41354" custLinFactNeighborX="-30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72DFB1-5B27-4D98-889C-5BDD3B334163}" type="pres">
      <dgm:prSet presAssocID="{C4E268A8-D66A-467C-B9CA-63350BEEC950}" presName="spacer" presStyleCnt="0"/>
      <dgm:spPr/>
    </dgm:pt>
    <dgm:pt modelId="{A519C2C6-A8A7-4DB9-A7CE-DFAFE15A6345}" type="pres">
      <dgm:prSet presAssocID="{4A9EB80E-B763-4842-BAB2-AEACDFB5070C}" presName="parentText" presStyleLbl="node1" presStyleIdx="1" presStyleCnt="5" custScaleY="63191" custLinFactY="-3488" custLinFactNeighborX="2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5A904D-86FB-4DDD-B385-187DA708460F}" type="pres">
      <dgm:prSet presAssocID="{ED789095-36A2-4100-B5BB-5D7DE4FAF361}" presName="spacer" presStyleCnt="0"/>
      <dgm:spPr/>
    </dgm:pt>
    <dgm:pt modelId="{7D3E05DE-5DF0-4BFD-902B-2E19271C7507}" type="pres">
      <dgm:prSet presAssocID="{313AC333-4D39-4FF8-9918-28A9C628342F}" presName="parentText" presStyleLbl="node1" presStyleIdx="2" presStyleCnt="5" custScaleY="55611" custLinFactY="-1877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90A70E-4C86-4C40-89C2-561061D7AF34}" type="pres">
      <dgm:prSet presAssocID="{3FEFF29E-B220-4792-BE4E-62A7471B9A6B}" presName="spacer" presStyleCnt="0"/>
      <dgm:spPr/>
    </dgm:pt>
    <dgm:pt modelId="{9E651194-B95E-4636-A7A3-F309CB70F719}" type="pres">
      <dgm:prSet presAssocID="{D5562BDF-C2DF-4F73-883F-61E065CC2891}" presName="parentText" presStyleLbl="node1" presStyleIdx="3" presStyleCnt="5" custScaleY="65250" custLinFactY="-33018" custLinFactNeighborX="3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DC1603-882E-4055-A816-042DE98D63CD}" type="pres">
      <dgm:prSet presAssocID="{1C3AD300-7B2D-4603-994E-16152FE564B6}" presName="spacer" presStyleCnt="0"/>
      <dgm:spPr/>
    </dgm:pt>
    <dgm:pt modelId="{C39E433E-C151-4751-B7D3-CF092EA7CDBC}" type="pres">
      <dgm:prSet presAssocID="{E44AC333-3116-47BA-BF92-4F939064FF74}" presName="parentText" presStyleLbl="node1" presStyleIdx="4" presStyleCnt="5" custScaleY="51470" custLinFactY="-44288" custLinFactNeighborX="2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305613-6904-4858-A7E9-78F08D6580BD}" type="presOf" srcId="{8CFDEE7D-8BF0-4926-AB42-9FFA4F670FB0}" destId="{D3CCFF56-3948-4740-AA3A-51A8F993E6E4}" srcOrd="0" destOrd="0" presId="urn:microsoft.com/office/officeart/2005/8/layout/vList2"/>
    <dgm:cxn modelId="{606050CF-35EA-4C78-AD1B-9AE23663B2D9}" type="presOf" srcId="{313AC333-4D39-4FF8-9918-28A9C628342F}" destId="{7D3E05DE-5DF0-4BFD-902B-2E19271C7507}" srcOrd="0" destOrd="0" presId="urn:microsoft.com/office/officeart/2005/8/layout/vList2"/>
    <dgm:cxn modelId="{9399A6AF-5B92-43C9-97C6-24E91BE23748}" type="presOf" srcId="{4A9EB80E-B763-4842-BAB2-AEACDFB5070C}" destId="{A519C2C6-A8A7-4DB9-A7CE-DFAFE15A6345}" srcOrd="0" destOrd="0" presId="urn:microsoft.com/office/officeart/2005/8/layout/vList2"/>
    <dgm:cxn modelId="{7D8B2916-6BB4-46E5-B086-5FDB7415F50B}" srcId="{8B4C8A10-9363-4D94-920D-35E3EF67ACF7}" destId="{313AC333-4D39-4FF8-9918-28A9C628342F}" srcOrd="2" destOrd="0" parTransId="{9AFA8BE0-D495-4BA0-8040-004137EA16E2}" sibTransId="{3FEFF29E-B220-4792-BE4E-62A7471B9A6B}"/>
    <dgm:cxn modelId="{43E95994-CE5C-4B30-93AF-3A832A9529D7}" type="presOf" srcId="{D5562BDF-C2DF-4F73-883F-61E065CC2891}" destId="{9E651194-B95E-4636-A7A3-F309CB70F719}" srcOrd="0" destOrd="0" presId="urn:microsoft.com/office/officeart/2005/8/layout/vList2"/>
    <dgm:cxn modelId="{94419A09-15AB-4CD0-BB58-0918F024D476}" srcId="{8B4C8A10-9363-4D94-920D-35E3EF67ACF7}" destId="{8CFDEE7D-8BF0-4926-AB42-9FFA4F670FB0}" srcOrd="0" destOrd="0" parTransId="{01ABACAD-D000-483F-AA83-1F7E4438D09F}" sibTransId="{C4E268A8-D66A-467C-B9CA-63350BEEC950}"/>
    <dgm:cxn modelId="{6B76F3A8-0BD9-4B26-A649-8452ED4467AE}" srcId="{8B4C8A10-9363-4D94-920D-35E3EF67ACF7}" destId="{4A9EB80E-B763-4842-BAB2-AEACDFB5070C}" srcOrd="1" destOrd="0" parTransId="{8DC41985-6F06-450A-83AD-D4D225838FEB}" sibTransId="{ED789095-36A2-4100-B5BB-5D7DE4FAF361}"/>
    <dgm:cxn modelId="{C07053FC-BE83-46E6-AF1C-FB889EAB397E}" srcId="{8B4C8A10-9363-4D94-920D-35E3EF67ACF7}" destId="{E44AC333-3116-47BA-BF92-4F939064FF74}" srcOrd="4" destOrd="0" parTransId="{4BD3C8C1-E253-4D20-9777-A764E5186AD3}" sibTransId="{6D55194D-A2ED-4545-959F-32AA0F58D3C0}"/>
    <dgm:cxn modelId="{A9CDB293-5798-4DA7-9070-E0E11FBA2E1E}" type="presOf" srcId="{8B4C8A10-9363-4D94-920D-35E3EF67ACF7}" destId="{EC902A20-83C1-4344-81BF-91D6DCF6D615}" srcOrd="0" destOrd="0" presId="urn:microsoft.com/office/officeart/2005/8/layout/vList2"/>
    <dgm:cxn modelId="{E1879EBF-E05E-4DC8-A975-4E50BAC23EE1}" type="presOf" srcId="{E44AC333-3116-47BA-BF92-4F939064FF74}" destId="{C39E433E-C151-4751-B7D3-CF092EA7CDBC}" srcOrd="0" destOrd="0" presId="urn:microsoft.com/office/officeart/2005/8/layout/vList2"/>
    <dgm:cxn modelId="{DECF54FF-1A39-4E58-BDBE-433A70E9E645}" srcId="{8B4C8A10-9363-4D94-920D-35E3EF67ACF7}" destId="{D5562BDF-C2DF-4F73-883F-61E065CC2891}" srcOrd="3" destOrd="0" parTransId="{E344F07F-A3B5-4146-B5E7-69102192335F}" sibTransId="{1C3AD300-7B2D-4603-994E-16152FE564B6}"/>
    <dgm:cxn modelId="{D33BB60B-FF7A-40D7-9502-AF20812B1C93}" type="presParOf" srcId="{EC902A20-83C1-4344-81BF-91D6DCF6D615}" destId="{D3CCFF56-3948-4740-AA3A-51A8F993E6E4}" srcOrd="0" destOrd="0" presId="urn:microsoft.com/office/officeart/2005/8/layout/vList2"/>
    <dgm:cxn modelId="{90C2609A-B7B4-4600-AA75-62B3B03BFB82}" type="presParOf" srcId="{EC902A20-83C1-4344-81BF-91D6DCF6D615}" destId="{A172DFB1-5B27-4D98-889C-5BDD3B334163}" srcOrd="1" destOrd="0" presId="urn:microsoft.com/office/officeart/2005/8/layout/vList2"/>
    <dgm:cxn modelId="{6125F666-DCDC-4D17-98BA-AC512AE987DB}" type="presParOf" srcId="{EC902A20-83C1-4344-81BF-91D6DCF6D615}" destId="{A519C2C6-A8A7-4DB9-A7CE-DFAFE15A6345}" srcOrd="2" destOrd="0" presId="urn:microsoft.com/office/officeart/2005/8/layout/vList2"/>
    <dgm:cxn modelId="{00CC98B0-F4E6-4080-A428-E89380D9BCE5}" type="presParOf" srcId="{EC902A20-83C1-4344-81BF-91D6DCF6D615}" destId="{845A904D-86FB-4DDD-B385-187DA708460F}" srcOrd="3" destOrd="0" presId="urn:microsoft.com/office/officeart/2005/8/layout/vList2"/>
    <dgm:cxn modelId="{C79D8724-885A-4C1B-8B97-83257E575505}" type="presParOf" srcId="{EC902A20-83C1-4344-81BF-91D6DCF6D615}" destId="{7D3E05DE-5DF0-4BFD-902B-2E19271C7507}" srcOrd="4" destOrd="0" presId="urn:microsoft.com/office/officeart/2005/8/layout/vList2"/>
    <dgm:cxn modelId="{FC951C68-D9F1-4177-B309-C4E162B5DA63}" type="presParOf" srcId="{EC902A20-83C1-4344-81BF-91D6DCF6D615}" destId="{F890A70E-4C86-4C40-89C2-561061D7AF34}" srcOrd="5" destOrd="0" presId="urn:microsoft.com/office/officeart/2005/8/layout/vList2"/>
    <dgm:cxn modelId="{0C1D8238-97C8-4423-8DA3-F8D17A303233}" type="presParOf" srcId="{EC902A20-83C1-4344-81BF-91D6DCF6D615}" destId="{9E651194-B95E-4636-A7A3-F309CB70F719}" srcOrd="6" destOrd="0" presId="urn:microsoft.com/office/officeart/2005/8/layout/vList2"/>
    <dgm:cxn modelId="{80D2636A-785C-4165-908D-84890A5CA689}" type="presParOf" srcId="{EC902A20-83C1-4344-81BF-91D6DCF6D615}" destId="{8DDC1603-882E-4055-A816-042DE98D63CD}" srcOrd="7" destOrd="0" presId="urn:microsoft.com/office/officeart/2005/8/layout/vList2"/>
    <dgm:cxn modelId="{56CAF6D0-AE41-4B87-8DBA-82AC291AECFB}" type="presParOf" srcId="{EC902A20-83C1-4344-81BF-91D6DCF6D615}" destId="{C39E433E-C151-4751-B7D3-CF092EA7CD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2CABC-C806-4964-9295-E218310EC52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323BB477-087D-46AF-BCFE-CC3F2646356C}">
      <dgm:prSet phldrT="[Текст]" custT="1"/>
      <dgm:spPr/>
      <dgm:t>
        <a:bodyPr/>
        <a:lstStyle/>
        <a:p>
          <a:r>
            <a:rPr lang="uk-UA" sz="2000" b="1" dirty="0" smtClean="0"/>
            <a:t>Функціонал</a:t>
          </a:r>
          <a:endParaRPr lang="ru-RU" sz="2000" b="1" dirty="0"/>
        </a:p>
      </dgm:t>
    </dgm:pt>
    <dgm:pt modelId="{4E772325-3AE5-4246-B82A-68A5075E80E0}" type="parTrans" cxnId="{9239ABB2-28AD-43B1-90DB-ADCAD5850E00}">
      <dgm:prSet/>
      <dgm:spPr/>
      <dgm:t>
        <a:bodyPr/>
        <a:lstStyle/>
        <a:p>
          <a:endParaRPr lang="ru-RU"/>
        </a:p>
      </dgm:t>
    </dgm:pt>
    <dgm:pt modelId="{6559AEA7-F377-48E8-A569-020EE41B0B08}" type="sibTrans" cxnId="{9239ABB2-28AD-43B1-90DB-ADCAD5850E00}">
      <dgm:prSet/>
      <dgm:spPr/>
      <dgm:t>
        <a:bodyPr/>
        <a:lstStyle/>
        <a:p>
          <a:endParaRPr lang="ru-RU"/>
        </a:p>
      </dgm:t>
    </dgm:pt>
    <dgm:pt modelId="{F60DF2C7-C897-4079-8CA4-B6C946A78E74}">
      <dgm:prSet phldrT="[Текст]" custT="1"/>
      <dgm:spPr/>
      <dgm:t>
        <a:bodyPr/>
        <a:lstStyle/>
        <a:p>
          <a:r>
            <a:rPr lang="uk-UA" sz="1800" b="1" dirty="0" smtClean="0"/>
            <a:t>Гнучкі налаштування</a:t>
          </a:r>
          <a:endParaRPr lang="ru-RU" sz="1800" b="1" dirty="0"/>
        </a:p>
      </dgm:t>
    </dgm:pt>
    <dgm:pt modelId="{61818FA5-1A41-45DC-AFEC-39BD9A88AE5A}" type="parTrans" cxnId="{5E6B9DEE-8D49-4425-AFC9-40E45F5404B0}">
      <dgm:prSet/>
      <dgm:spPr/>
      <dgm:t>
        <a:bodyPr/>
        <a:lstStyle/>
        <a:p>
          <a:endParaRPr lang="ru-RU"/>
        </a:p>
      </dgm:t>
    </dgm:pt>
    <dgm:pt modelId="{F3DB852D-7D62-4988-BFAE-F752CCBA5A8C}" type="sibTrans" cxnId="{5E6B9DEE-8D49-4425-AFC9-40E45F5404B0}">
      <dgm:prSet/>
      <dgm:spPr/>
      <dgm:t>
        <a:bodyPr/>
        <a:lstStyle/>
        <a:p>
          <a:endParaRPr lang="ru-RU"/>
        </a:p>
      </dgm:t>
    </dgm:pt>
    <dgm:pt modelId="{26B9418F-6FE1-4698-86A6-BD4656685A16}">
      <dgm:prSet phldrT="[Текст]" custT="1"/>
      <dgm:spPr/>
      <dgm:t>
        <a:bodyPr/>
        <a:lstStyle/>
        <a:p>
          <a:r>
            <a:rPr lang="uk-UA" sz="1800" b="1" dirty="0" smtClean="0"/>
            <a:t>Поділиться ДЗ</a:t>
          </a:r>
          <a:endParaRPr lang="ru-RU" sz="1800" b="1" dirty="0"/>
        </a:p>
      </dgm:t>
    </dgm:pt>
    <dgm:pt modelId="{69626843-BBA6-4FC6-AA29-1F6E26C7B48F}" type="parTrans" cxnId="{AB8ECD60-22C2-4AA2-A6BF-AD05F1AFB7AA}">
      <dgm:prSet/>
      <dgm:spPr/>
      <dgm:t>
        <a:bodyPr/>
        <a:lstStyle/>
        <a:p>
          <a:endParaRPr lang="ru-RU"/>
        </a:p>
      </dgm:t>
    </dgm:pt>
    <dgm:pt modelId="{FFB60758-0C36-45C3-985C-93FAE2E8B706}" type="sibTrans" cxnId="{AB8ECD60-22C2-4AA2-A6BF-AD05F1AFB7AA}">
      <dgm:prSet/>
      <dgm:spPr/>
      <dgm:t>
        <a:bodyPr/>
        <a:lstStyle/>
        <a:p>
          <a:endParaRPr lang="ru-RU"/>
        </a:p>
      </dgm:t>
    </dgm:pt>
    <dgm:pt modelId="{B3F0B2FE-17AE-445E-AA8F-0EE5B92637EB}">
      <dgm:prSet phldrT="[Текст]" custT="1"/>
      <dgm:spPr/>
      <dgm:t>
        <a:bodyPr/>
        <a:lstStyle/>
        <a:p>
          <a:r>
            <a:rPr lang="uk-UA" sz="1800" b="1" dirty="0" smtClean="0"/>
            <a:t>Варіативність дзвінків</a:t>
          </a:r>
          <a:endParaRPr lang="ru-RU" sz="1800" b="1" dirty="0"/>
        </a:p>
      </dgm:t>
    </dgm:pt>
    <dgm:pt modelId="{81E92649-4667-4FBB-B46C-947905162D58}" type="parTrans" cxnId="{1D6F38AD-5547-40B8-9BDD-CB6B76C332DA}">
      <dgm:prSet/>
      <dgm:spPr/>
      <dgm:t>
        <a:bodyPr/>
        <a:lstStyle/>
        <a:p>
          <a:endParaRPr lang="ru-RU"/>
        </a:p>
      </dgm:t>
    </dgm:pt>
    <dgm:pt modelId="{246BD100-E49E-4618-9803-3097342B875A}" type="sibTrans" cxnId="{1D6F38AD-5547-40B8-9BDD-CB6B76C332DA}">
      <dgm:prSet/>
      <dgm:spPr/>
      <dgm:t>
        <a:bodyPr/>
        <a:lstStyle/>
        <a:p>
          <a:endParaRPr lang="ru-RU"/>
        </a:p>
      </dgm:t>
    </dgm:pt>
    <dgm:pt modelId="{F07BED84-9073-4667-AECB-80A36336E9F4}">
      <dgm:prSet custT="1"/>
      <dgm:spPr/>
      <dgm:t>
        <a:bodyPr/>
        <a:lstStyle/>
        <a:p>
          <a:r>
            <a:rPr lang="uk-UA" sz="1800" b="1" dirty="0" smtClean="0"/>
            <a:t>Оцінки та зауваження</a:t>
          </a:r>
          <a:endParaRPr lang="ru-RU" sz="1800" b="1" dirty="0"/>
        </a:p>
      </dgm:t>
    </dgm:pt>
    <dgm:pt modelId="{F2655C77-86FF-41AC-9FA7-4199751CA245}" type="parTrans" cxnId="{42577C56-1E59-4535-A101-26C62E9EEF8F}">
      <dgm:prSet/>
      <dgm:spPr/>
      <dgm:t>
        <a:bodyPr/>
        <a:lstStyle/>
        <a:p>
          <a:endParaRPr lang="ru-RU"/>
        </a:p>
      </dgm:t>
    </dgm:pt>
    <dgm:pt modelId="{4AF776DD-8A94-4A56-8A18-6B1C18ED5CCD}" type="sibTrans" cxnId="{42577C56-1E59-4535-A101-26C62E9EEF8F}">
      <dgm:prSet/>
      <dgm:spPr/>
      <dgm:t>
        <a:bodyPr/>
        <a:lstStyle/>
        <a:p>
          <a:endParaRPr lang="ru-RU"/>
        </a:p>
      </dgm:t>
    </dgm:pt>
    <dgm:pt modelId="{5647F38D-247D-46C5-A800-4F541D7C8F71}">
      <dgm:prSet custT="1"/>
      <dgm:spPr/>
      <dgm:t>
        <a:bodyPr/>
        <a:lstStyle/>
        <a:p>
          <a:r>
            <a:rPr lang="uk-UA" sz="1800" b="1" dirty="0" smtClean="0"/>
            <a:t>Різноманітні нагадування</a:t>
          </a:r>
          <a:endParaRPr lang="ru-RU" sz="1800" b="1" dirty="0"/>
        </a:p>
      </dgm:t>
    </dgm:pt>
    <dgm:pt modelId="{142DA3E1-823C-433D-8CF5-9CD32801C146}" type="parTrans" cxnId="{3A1452F1-09EE-40F9-84E1-F28759241701}">
      <dgm:prSet/>
      <dgm:spPr/>
      <dgm:t>
        <a:bodyPr/>
        <a:lstStyle/>
        <a:p>
          <a:endParaRPr lang="ru-RU"/>
        </a:p>
      </dgm:t>
    </dgm:pt>
    <dgm:pt modelId="{DDF05FFA-6265-4E51-A107-C84ADD7AD8C8}" type="sibTrans" cxnId="{3A1452F1-09EE-40F9-84E1-F28759241701}">
      <dgm:prSet/>
      <dgm:spPr/>
      <dgm:t>
        <a:bodyPr/>
        <a:lstStyle/>
        <a:p>
          <a:endParaRPr lang="ru-RU"/>
        </a:p>
      </dgm:t>
    </dgm:pt>
    <dgm:pt modelId="{0D54C10B-1572-417A-833E-4886A92EF8FC}">
      <dgm:prSet custT="1"/>
      <dgm:spPr/>
      <dgm:t>
        <a:bodyPr/>
        <a:lstStyle/>
        <a:p>
          <a:r>
            <a:rPr lang="uk-UA" sz="1800" b="1" dirty="0" smtClean="0"/>
            <a:t>Додатковий матеріал</a:t>
          </a:r>
          <a:endParaRPr lang="ru-RU" sz="1800" b="1" dirty="0"/>
        </a:p>
      </dgm:t>
    </dgm:pt>
    <dgm:pt modelId="{DDA74D5F-E77B-46D9-92AE-E65D610EF57B}" type="parTrans" cxnId="{63740388-DF66-4538-ABC2-56E9D4CE6BDA}">
      <dgm:prSet/>
      <dgm:spPr/>
      <dgm:t>
        <a:bodyPr/>
        <a:lstStyle/>
        <a:p>
          <a:endParaRPr lang="ru-RU"/>
        </a:p>
      </dgm:t>
    </dgm:pt>
    <dgm:pt modelId="{5DA63EC6-697C-42CE-8E2E-26700D1A0B46}" type="sibTrans" cxnId="{63740388-DF66-4538-ABC2-56E9D4CE6BDA}">
      <dgm:prSet/>
      <dgm:spPr/>
      <dgm:t>
        <a:bodyPr/>
        <a:lstStyle/>
        <a:p>
          <a:endParaRPr lang="ru-RU"/>
        </a:p>
      </dgm:t>
    </dgm:pt>
    <dgm:pt modelId="{00BFE452-3246-47BD-81AF-68C19DCB11FD}" type="pres">
      <dgm:prSet presAssocID="{C552CABC-C806-4964-9295-E218310EC52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902074-E929-450D-92E4-232AEC8B3B4E}" type="pres">
      <dgm:prSet presAssocID="{323BB477-087D-46AF-BCFE-CC3F2646356C}" presName="centerShape" presStyleLbl="node0" presStyleIdx="0" presStyleCnt="1" custScaleX="116344" custScaleY="118637"/>
      <dgm:spPr/>
      <dgm:t>
        <a:bodyPr/>
        <a:lstStyle/>
        <a:p>
          <a:endParaRPr lang="ru-RU"/>
        </a:p>
      </dgm:t>
    </dgm:pt>
    <dgm:pt modelId="{EA8BBE1C-7BCD-4CBD-97FD-03225F466D06}" type="pres">
      <dgm:prSet presAssocID="{61818FA5-1A41-45DC-AFEC-39BD9A88AE5A}" presName="parTrans" presStyleLbl="bgSibTrans2D1" presStyleIdx="0" presStyleCnt="6"/>
      <dgm:spPr/>
    </dgm:pt>
    <dgm:pt modelId="{B48E8BC5-6498-41A5-8868-1A1F42EAFABC}" type="pres">
      <dgm:prSet presAssocID="{F60DF2C7-C897-4079-8CA4-B6C946A78E74}" presName="node" presStyleLbl="node1" presStyleIdx="0" presStyleCnt="6" custScaleX="148941">
        <dgm:presLayoutVars>
          <dgm:bulletEnabled val="1"/>
        </dgm:presLayoutVars>
      </dgm:prSet>
      <dgm:spPr/>
    </dgm:pt>
    <dgm:pt modelId="{947416D2-A179-4D45-B600-86960947DD57}" type="pres">
      <dgm:prSet presAssocID="{69626843-BBA6-4FC6-AA29-1F6E26C7B48F}" presName="parTrans" presStyleLbl="bgSibTrans2D1" presStyleIdx="1" presStyleCnt="6"/>
      <dgm:spPr/>
    </dgm:pt>
    <dgm:pt modelId="{AC651F63-6F71-4C0F-9DCD-3BC732C1596A}" type="pres">
      <dgm:prSet presAssocID="{26B9418F-6FE1-4698-86A6-BD4656685A16}" presName="node" presStyleLbl="node1" presStyleIdx="1" presStyleCnt="6" custScaleX="144035" custRadScaleRad="103251" custRadScaleInc="-7866">
        <dgm:presLayoutVars>
          <dgm:bulletEnabled val="1"/>
        </dgm:presLayoutVars>
      </dgm:prSet>
      <dgm:spPr/>
    </dgm:pt>
    <dgm:pt modelId="{091EBCDE-9671-4C26-8A50-9632C2B2B4F5}" type="pres">
      <dgm:prSet presAssocID="{81E92649-4667-4FBB-B46C-947905162D58}" presName="parTrans" presStyleLbl="bgSibTrans2D1" presStyleIdx="2" presStyleCnt="6"/>
      <dgm:spPr/>
    </dgm:pt>
    <dgm:pt modelId="{576A40BD-1FDA-497E-A665-CA21F5807A24}" type="pres">
      <dgm:prSet presAssocID="{B3F0B2FE-17AE-445E-AA8F-0EE5B92637EB}" presName="node" presStyleLbl="node1" presStyleIdx="2" presStyleCnt="6" custScaleX="128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FE251B-2A80-42B4-A969-5DF3F3F95EA7}" type="pres">
      <dgm:prSet presAssocID="{F2655C77-86FF-41AC-9FA7-4199751CA245}" presName="parTrans" presStyleLbl="bgSibTrans2D1" presStyleIdx="3" presStyleCnt="6"/>
      <dgm:spPr/>
    </dgm:pt>
    <dgm:pt modelId="{7DCB3C4E-FCFF-48DC-8795-009135188A6D}" type="pres">
      <dgm:prSet presAssocID="{F07BED84-9073-4667-AECB-80A36336E9F4}" presName="node" presStyleLbl="node1" presStyleIdx="3" presStyleCnt="6" custScaleX="117924">
        <dgm:presLayoutVars>
          <dgm:bulletEnabled val="1"/>
        </dgm:presLayoutVars>
      </dgm:prSet>
      <dgm:spPr/>
    </dgm:pt>
    <dgm:pt modelId="{07A20987-793D-4EDC-9208-D9F0A32C5EED}" type="pres">
      <dgm:prSet presAssocID="{142DA3E1-823C-433D-8CF5-9CD32801C146}" presName="parTrans" presStyleLbl="bgSibTrans2D1" presStyleIdx="4" presStyleCnt="6"/>
      <dgm:spPr/>
    </dgm:pt>
    <dgm:pt modelId="{E33DF2B5-0C74-43D5-9EF1-3F95964833D2}" type="pres">
      <dgm:prSet presAssocID="{5647F38D-247D-46C5-A800-4F541D7C8F71}" presName="node" presStyleLbl="node1" presStyleIdx="4" presStyleCnt="6" custScaleX="120441" custRadScaleRad="104068" custRadScaleInc="14366">
        <dgm:presLayoutVars>
          <dgm:bulletEnabled val="1"/>
        </dgm:presLayoutVars>
      </dgm:prSet>
      <dgm:spPr/>
    </dgm:pt>
    <dgm:pt modelId="{F89E554F-8F63-48EB-BE3D-0CC57AB129A0}" type="pres">
      <dgm:prSet presAssocID="{DDA74D5F-E77B-46D9-92AE-E65D610EF57B}" presName="parTrans" presStyleLbl="bgSibTrans2D1" presStyleIdx="5" presStyleCnt="6"/>
      <dgm:spPr/>
    </dgm:pt>
    <dgm:pt modelId="{699F9667-F051-4AAE-A790-9979358150D2}" type="pres">
      <dgm:prSet presAssocID="{0D54C10B-1572-417A-833E-4886A92EF8FC}" presName="node" presStyleLbl="node1" presStyleIdx="5" presStyleCnt="6" custScaleX="144625">
        <dgm:presLayoutVars>
          <dgm:bulletEnabled val="1"/>
        </dgm:presLayoutVars>
      </dgm:prSet>
      <dgm:spPr/>
    </dgm:pt>
  </dgm:ptLst>
  <dgm:cxnLst>
    <dgm:cxn modelId="{42577C56-1E59-4535-A101-26C62E9EEF8F}" srcId="{323BB477-087D-46AF-BCFE-CC3F2646356C}" destId="{F07BED84-9073-4667-AECB-80A36336E9F4}" srcOrd="3" destOrd="0" parTransId="{F2655C77-86FF-41AC-9FA7-4199751CA245}" sibTransId="{4AF776DD-8A94-4A56-8A18-6B1C18ED5CCD}"/>
    <dgm:cxn modelId="{EE2B7577-51F8-41CB-A372-39C1A0A365F3}" type="presOf" srcId="{142DA3E1-823C-433D-8CF5-9CD32801C146}" destId="{07A20987-793D-4EDC-9208-D9F0A32C5EED}" srcOrd="0" destOrd="0" presId="urn:microsoft.com/office/officeart/2005/8/layout/radial4"/>
    <dgm:cxn modelId="{A52247D4-6720-4052-9538-CB88338A407D}" type="presOf" srcId="{26B9418F-6FE1-4698-86A6-BD4656685A16}" destId="{AC651F63-6F71-4C0F-9DCD-3BC732C1596A}" srcOrd="0" destOrd="0" presId="urn:microsoft.com/office/officeart/2005/8/layout/radial4"/>
    <dgm:cxn modelId="{AB8ECD60-22C2-4AA2-A6BF-AD05F1AFB7AA}" srcId="{323BB477-087D-46AF-BCFE-CC3F2646356C}" destId="{26B9418F-6FE1-4698-86A6-BD4656685A16}" srcOrd="1" destOrd="0" parTransId="{69626843-BBA6-4FC6-AA29-1F6E26C7B48F}" sibTransId="{FFB60758-0C36-45C3-985C-93FAE2E8B706}"/>
    <dgm:cxn modelId="{18FCE754-E1AF-441A-A11F-26CF960E3E1A}" type="presOf" srcId="{F07BED84-9073-4667-AECB-80A36336E9F4}" destId="{7DCB3C4E-FCFF-48DC-8795-009135188A6D}" srcOrd="0" destOrd="0" presId="urn:microsoft.com/office/officeart/2005/8/layout/radial4"/>
    <dgm:cxn modelId="{0370D2B1-123A-4268-968A-29471563F94F}" type="presOf" srcId="{5647F38D-247D-46C5-A800-4F541D7C8F71}" destId="{E33DF2B5-0C74-43D5-9EF1-3F95964833D2}" srcOrd="0" destOrd="0" presId="urn:microsoft.com/office/officeart/2005/8/layout/radial4"/>
    <dgm:cxn modelId="{8BB229C0-0357-4A7A-BC1D-AF39141254A2}" type="presOf" srcId="{B3F0B2FE-17AE-445E-AA8F-0EE5B92637EB}" destId="{576A40BD-1FDA-497E-A665-CA21F5807A24}" srcOrd="0" destOrd="0" presId="urn:microsoft.com/office/officeart/2005/8/layout/radial4"/>
    <dgm:cxn modelId="{9239ABB2-28AD-43B1-90DB-ADCAD5850E00}" srcId="{C552CABC-C806-4964-9295-E218310EC525}" destId="{323BB477-087D-46AF-BCFE-CC3F2646356C}" srcOrd="0" destOrd="0" parTransId="{4E772325-3AE5-4246-B82A-68A5075E80E0}" sibTransId="{6559AEA7-F377-48E8-A569-020EE41B0B08}"/>
    <dgm:cxn modelId="{1D6F38AD-5547-40B8-9BDD-CB6B76C332DA}" srcId="{323BB477-087D-46AF-BCFE-CC3F2646356C}" destId="{B3F0B2FE-17AE-445E-AA8F-0EE5B92637EB}" srcOrd="2" destOrd="0" parTransId="{81E92649-4667-4FBB-B46C-947905162D58}" sibTransId="{246BD100-E49E-4618-9803-3097342B875A}"/>
    <dgm:cxn modelId="{63740388-DF66-4538-ABC2-56E9D4CE6BDA}" srcId="{323BB477-087D-46AF-BCFE-CC3F2646356C}" destId="{0D54C10B-1572-417A-833E-4886A92EF8FC}" srcOrd="5" destOrd="0" parTransId="{DDA74D5F-E77B-46D9-92AE-E65D610EF57B}" sibTransId="{5DA63EC6-697C-42CE-8E2E-26700D1A0B46}"/>
    <dgm:cxn modelId="{1040913A-0FB2-4103-893D-B651483F68E3}" type="presOf" srcId="{81E92649-4667-4FBB-B46C-947905162D58}" destId="{091EBCDE-9671-4C26-8A50-9632C2B2B4F5}" srcOrd="0" destOrd="0" presId="urn:microsoft.com/office/officeart/2005/8/layout/radial4"/>
    <dgm:cxn modelId="{2A78945C-E9D1-47B9-9C38-C9C20FD481F7}" type="presOf" srcId="{69626843-BBA6-4FC6-AA29-1F6E26C7B48F}" destId="{947416D2-A179-4D45-B600-86960947DD57}" srcOrd="0" destOrd="0" presId="urn:microsoft.com/office/officeart/2005/8/layout/radial4"/>
    <dgm:cxn modelId="{7EF516B9-CDE9-437A-A3FE-8294CD9BC236}" type="presOf" srcId="{F2655C77-86FF-41AC-9FA7-4199751CA245}" destId="{D3FE251B-2A80-42B4-A969-5DF3F3F95EA7}" srcOrd="0" destOrd="0" presId="urn:microsoft.com/office/officeart/2005/8/layout/radial4"/>
    <dgm:cxn modelId="{8611C65E-C5B1-4852-81DE-7C47A43EB0FC}" type="presOf" srcId="{0D54C10B-1572-417A-833E-4886A92EF8FC}" destId="{699F9667-F051-4AAE-A790-9979358150D2}" srcOrd="0" destOrd="0" presId="urn:microsoft.com/office/officeart/2005/8/layout/radial4"/>
    <dgm:cxn modelId="{5E6B9DEE-8D49-4425-AFC9-40E45F5404B0}" srcId="{323BB477-087D-46AF-BCFE-CC3F2646356C}" destId="{F60DF2C7-C897-4079-8CA4-B6C946A78E74}" srcOrd="0" destOrd="0" parTransId="{61818FA5-1A41-45DC-AFEC-39BD9A88AE5A}" sibTransId="{F3DB852D-7D62-4988-BFAE-F752CCBA5A8C}"/>
    <dgm:cxn modelId="{72FC762B-A267-42C5-910C-7B4673FBC2B1}" type="presOf" srcId="{61818FA5-1A41-45DC-AFEC-39BD9A88AE5A}" destId="{EA8BBE1C-7BCD-4CBD-97FD-03225F466D06}" srcOrd="0" destOrd="0" presId="urn:microsoft.com/office/officeart/2005/8/layout/radial4"/>
    <dgm:cxn modelId="{19C48DFA-640A-4721-A569-65682B2CFBAE}" type="presOf" srcId="{323BB477-087D-46AF-BCFE-CC3F2646356C}" destId="{E7902074-E929-450D-92E4-232AEC8B3B4E}" srcOrd="0" destOrd="0" presId="urn:microsoft.com/office/officeart/2005/8/layout/radial4"/>
    <dgm:cxn modelId="{BE47CC2E-801B-4AD8-8642-75277DDCD2D7}" type="presOf" srcId="{DDA74D5F-E77B-46D9-92AE-E65D610EF57B}" destId="{F89E554F-8F63-48EB-BE3D-0CC57AB129A0}" srcOrd="0" destOrd="0" presId="urn:microsoft.com/office/officeart/2005/8/layout/radial4"/>
    <dgm:cxn modelId="{3A1452F1-09EE-40F9-84E1-F28759241701}" srcId="{323BB477-087D-46AF-BCFE-CC3F2646356C}" destId="{5647F38D-247D-46C5-A800-4F541D7C8F71}" srcOrd="4" destOrd="0" parTransId="{142DA3E1-823C-433D-8CF5-9CD32801C146}" sibTransId="{DDF05FFA-6265-4E51-A107-C84ADD7AD8C8}"/>
    <dgm:cxn modelId="{ED1A75AD-8E23-4A37-957B-833B0E650431}" type="presOf" srcId="{C552CABC-C806-4964-9295-E218310EC525}" destId="{00BFE452-3246-47BD-81AF-68C19DCB11FD}" srcOrd="0" destOrd="0" presId="urn:microsoft.com/office/officeart/2005/8/layout/radial4"/>
    <dgm:cxn modelId="{9AF6C0F2-5C8A-46FC-A672-83AE0FE47556}" type="presOf" srcId="{F60DF2C7-C897-4079-8CA4-B6C946A78E74}" destId="{B48E8BC5-6498-41A5-8868-1A1F42EAFABC}" srcOrd="0" destOrd="0" presId="urn:microsoft.com/office/officeart/2005/8/layout/radial4"/>
    <dgm:cxn modelId="{4C6C91AA-183F-49DB-8C97-917C22619BC4}" type="presParOf" srcId="{00BFE452-3246-47BD-81AF-68C19DCB11FD}" destId="{E7902074-E929-450D-92E4-232AEC8B3B4E}" srcOrd="0" destOrd="0" presId="urn:microsoft.com/office/officeart/2005/8/layout/radial4"/>
    <dgm:cxn modelId="{845D809A-91A6-4C66-A1BB-41D79727FC5F}" type="presParOf" srcId="{00BFE452-3246-47BD-81AF-68C19DCB11FD}" destId="{EA8BBE1C-7BCD-4CBD-97FD-03225F466D06}" srcOrd="1" destOrd="0" presId="urn:microsoft.com/office/officeart/2005/8/layout/radial4"/>
    <dgm:cxn modelId="{BA805C28-BC46-40D8-919D-8FFE77A6EF3E}" type="presParOf" srcId="{00BFE452-3246-47BD-81AF-68C19DCB11FD}" destId="{B48E8BC5-6498-41A5-8868-1A1F42EAFABC}" srcOrd="2" destOrd="0" presId="urn:microsoft.com/office/officeart/2005/8/layout/radial4"/>
    <dgm:cxn modelId="{81D0D666-58E3-49F4-B621-28E34D6851BF}" type="presParOf" srcId="{00BFE452-3246-47BD-81AF-68C19DCB11FD}" destId="{947416D2-A179-4D45-B600-86960947DD57}" srcOrd="3" destOrd="0" presId="urn:microsoft.com/office/officeart/2005/8/layout/radial4"/>
    <dgm:cxn modelId="{7E7A4919-4D41-4B9F-AE5C-1DCDA4C04CC6}" type="presParOf" srcId="{00BFE452-3246-47BD-81AF-68C19DCB11FD}" destId="{AC651F63-6F71-4C0F-9DCD-3BC732C1596A}" srcOrd="4" destOrd="0" presId="urn:microsoft.com/office/officeart/2005/8/layout/radial4"/>
    <dgm:cxn modelId="{8FFB148E-CF85-47E9-A6FD-A2942A70E7DB}" type="presParOf" srcId="{00BFE452-3246-47BD-81AF-68C19DCB11FD}" destId="{091EBCDE-9671-4C26-8A50-9632C2B2B4F5}" srcOrd="5" destOrd="0" presId="urn:microsoft.com/office/officeart/2005/8/layout/radial4"/>
    <dgm:cxn modelId="{C9C5847F-53B9-454B-A667-5A25F5AD8A67}" type="presParOf" srcId="{00BFE452-3246-47BD-81AF-68C19DCB11FD}" destId="{576A40BD-1FDA-497E-A665-CA21F5807A24}" srcOrd="6" destOrd="0" presId="urn:microsoft.com/office/officeart/2005/8/layout/radial4"/>
    <dgm:cxn modelId="{905116B1-1610-4052-B902-462097292438}" type="presParOf" srcId="{00BFE452-3246-47BD-81AF-68C19DCB11FD}" destId="{D3FE251B-2A80-42B4-A969-5DF3F3F95EA7}" srcOrd="7" destOrd="0" presId="urn:microsoft.com/office/officeart/2005/8/layout/radial4"/>
    <dgm:cxn modelId="{EB249280-56E7-4776-B81C-C968939C1377}" type="presParOf" srcId="{00BFE452-3246-47BD-81AF-68C19DCB11FD}" destId="{7DCB3C4E-FCFF-48DC-8795-009135188A6D}" srcOrd="8" destOrd="0" presId="urn:microsoft.com/office/officeart/2005/8/layout/radial4"/>
    <dgm:cxn modelId="{8F27E2D0-0AB4-4AF7-A3A3-57E71B2F9B65}" type="presParOf" srcId="{00BFE452-3246-47BD-81AF-68C19DCB11FD}" destId="{07A20987-793D-4EDC-9208-D9F0A32C5EED}" srcOrd="9" destOrd="0" presId="urn:microsoft.com/office/officeart/2005/8/layout/radial4"/>
    <dgm:cxn modelId="{2A657205-6E22-401E-8475-395606216E8A}" type="presParOf" srcId="{00BFE452-3246-47BD-81AF-68C19DCB11FD}" destId="{E33DF2B5-0C74-43D5-9EF1-3F95964833D2}" srcOrd="10" destOrd="0" presId="urn:microsoft.com/office/officeart/2005/8/layout/radial4"/>
    <dgm:cxn modelId="{B92F148E-AB93-47D2-8AFB-0266257CA369}" type="presParOf" srcId="{00BFE452-3246-47BD-81AF-68C19DCB11FD}" destId="{F89E554F-8F63-48EB-BE3D-0CC57AB129A0}" srcOrd="11" destOrd="0" presId="urn:microsoft.com/office/officeart/2005/8/layout/radial4"/>
    <dgm:cxn modelId="{8516A2B5-C9A0-412D-A642-B14D708A40B6}" type="presParOf" srcId="{00BFE452-3246-47BD-81AF-68C19DCB11FD}" destId="{699F9667-F051-4AAE-A790-9979358150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269D79-1CEE-40F2-854B-450FAE702B58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E04492C-ECA2-4AA0-B303-DB373FF6CA38}">
      <dgm:prSet phldrT="[Текст]"/>
      <dgm:spPr/>
      <dgm:t>
        <a:bodyPr/>
        <a:lstStyle/>
        <a:p>
          <a:r>
            <a:rPr lang="en-US" dirty="0" smtClean="0"/>
            <a:t>Android</a:t>
          </a:r>
          <a:endParaRPr lang="ru-RU" dirty="0"/>
        </a:p>
      </dgm:t>
    </dgm:pt>
    <dgm:pt modelId="{60F3C365-5232-496A-874B-2A91FAC18918}" type="parTrans" cxnId="{BEE9184E-9F88-4EFF-8FB0-2B9AD553B728}">
      <dgm:prSet/>
      <dgm:spPr/>
      <dgm:t>
        <a:bodyPr/>
        <a:lstStyle/>
        <a:p>
          <a:endParaRPr lang="ru-RU"/>
        </a:p>
      </dgm:t>
    </dgm:pt>
    <dgm:pt modelId="{08A0B2FA-368E-495E-B9EC-A5C1C824D7C5}" type="sibTrans" cxnId="{BEE9184E-9F88-4EFF-8FB0-2B9AD553B728}">
      <dgm:prSet/>
      <dgm:spPr/>
      <dgm:t>
        <a:bodyPr/>
        <a:lstStyle/>
        <a:p>
          <a:endParaRPr lang="ru-RU"/>
        </a:p>
      </dgm:t>
    </dgm:pt>
    <dgm:pt modelId="{CA8EFE02-9697-4831-87F2-3D26C1507476}">
      <dgm:prSet phldrT="[Текст]"/>
      <dgm:spPr/>
      <dgm:t>
        <a:bodyPr/>
        <a:lstStyle/>
        <a:p>
          <a:r>
            <a:rPr lang="en-US" dirty="0" smtClean="0"/>
            <a:t>Java</a:t>
          </a:r>
          <a:endParaRPr lang="ru-RU" dirty="0"/>
        </a:p>
      </dgm:t>
    </dgm:pt>
    <dgm:pt modelId="{E969C209-080B-48EA-9F14-7D540D4389E2}" type="parTrans" cxnId="{B0BA4815-D9B8-4AEB-B73F-AC3F4CFECFD2}">
      <dgm:prSet/>
      <dgm:spPr/>
      <dgm:t>
        <a:bodyPr/>
        <a:lstStyle/>
        <a:p>
          <a:endParaRPr lang="ru-RU"/>
        </a:p>
      </dgm:t>
    </dgm:pt>
    <dgm:pt modelId="{FEFB8C5F-4976-4E12-8009-CA07C6CB3780}" type="sibTrans" cxnId="{B0BA4815-D9B8-4AEB-B73F-AC3F4CFECFD2}">
      <dgm:prSet/>
      <dgm:spPr/>
      <dgm:t>
        <a:bodyPr/>
        <a:lstStyle/>
        <a:p>
          <a:endParaRPr lang="ru-RU"/>
        </a:p>
      </dgm:t>
    </dgm:pt>
    <dgm:pt modelId="{E5EBEECA-4645-4AFB-A39C-3CEEA41B86CF}">
      <dgm:prSet phldrT="[Текст]"/>
      <dgm:spPr/>
      <dgm:t>
        <a:bodyPr/>
        <a:lstStyle/>
        <a:p>
          <a:r>
            <a:rPr lang="en-GB" b="1" i="0" smtClean="0"/>
            <a:t>Google Material Design</a:t>
          </a:r>
          <a:endParaRPr lang="ru-RU" b="1" dirty="0"/>
        </a:p>
      </dgm:t>
    </dgm:pt>
    <dgm:pt modelId="{8A4692A6-2270-43B9-BB22-36840227254F}" type="parTrans" cxnId="{8D038F6A-882D-491F-97C6-94ECD4B8E648}">
      <dgm:prSet/>
      <dgm:spPr/>
      <dgm:t>
        <a:bodyPr/>
        <a:lstStyle/>
        <a:p>
          <a:endParaRPr lang="ru-RU"/>
        </a:p>
      </dgm:t>
    </dgm:pt>
    <dgm:pt modelId="{73118CC1-40F3-4C9C-9C89-70B1F9D150EA}" type="sibTrans" cxnId="{8D038F6A-882D-491F-97C6-94ECD4B8E648}">
      <dgm:prSet/>
      <dgm:spPr/>
      <dgm:t>
        <a:bodyPr/>
        <a:lstStyle/>
        <a:p>
          <a:endParaRPr lang="ru-RU"/>
        </a:p>
      </dgm:t>
    </dgm:pt>
    <dgm:pt modelId="{E8C80FDF-094E-400D-84F1-9E29D76D3113}">
      <dgm:prSet phldrT="[Текст]"/>
      <dgm:spPr/>
      <dgm:t>
        <a:bodyPr/>
        <a:lstStyle/>
        <a:p>
          <a:r>
            <a:rPr lang="en-US" dirty="0" err="1" smtClean="0"/>
            <a:t>iOS</a:t>
          </a:r>
          <a:endParaRPr lang="ru-RU" dirty="0"/>
        </a:p>
      </dgm:t>
    </dgm:pt>
    <dgm:pt modelId="{ADA9A33A-85BB-43F0-A8DB-28E9C2E9C999}" type="parTrans" cxnId="{D649450C-028C-4B3C-94F1-B753BA5E084F}">
      <dgm:prSet/>
      <dgm:spPr/>
      <dgm:t>
        <a:bodyPr/>
        <a:lstStyle/>
        <a:p>
          <a:endParaRPr lang="ru-RU"/>
        </a:p>
      </dgm:t>
    </dgm:pt>
    <dgm:pt modelId="{8510D42F-FEC8-410B-8E8B-EE427F480BE4}" type="sibTrans" cxnId="{D649450C-028C-4B3C-94F1-B753BA5E084F}">
      <dgm:prSet/>
      <dgm:spPr/>
      <dgm:t>
        <a:bodyPr/>
        <a:lstStyle/>
        <a:p>
          <a:endParaRPr lang="ru-RU"/>
        </a:p>
      </dgm:t>
    </dgm:pt>
    <dgm:pt modelId="{71B04F8D-20A4-4459-A7ED-057C5E78DBBB}">
      <dgm:prSet phldrT="[Текст]"/>
      <dgm:spPr/>
      <dgm:t>
        <a:bodyPr/>
        <a:lstStyle/>
        <a:p>
          <a:r>
            <a:rPr lang="en-US" dirty="0" smtClean="0"/>
            <a:t>Objective</a:t>
          </a:r>
          <a:r>
            <a:rPr lang="ru-RU" dirty="0" smtClean="0"/>
            <a:t>-</a:t>
          </a:r>
          <a:r>
            <a:rPr lang="en-US" dirty="0" smtClean="0"/>
            <a:t>C</a:t>
          </a:r>
          <a:endParaRPr lang="ru-RU" dirty="0"/>
        </a:p>
      </dgm:t>
    </dgm:pt>
    <dgm:pt modelId="{DE7BF2F4-DD0E-4F8F-94DA-D2C250F06843}" type="parTrans" cxnId="{0E864F27-DAD6-48A3-B1E0-CCD5BEB21893}">
      <dgm:prSet/>
      <dgm:spPr/>
      <dgm:t>
        <a:bodyPr/>
        <a:lstStyle/>
        <a:p>
          <a:endParaRPr lang="ru-RU"/>
        </a:p>
      </dgm:t>
    </dgm:pt>
    <dgm:pt modelId="{6C073549-4F83-42A4-B4B9-46088CDCBAB7}" type="sibTrans" cxnId="{0E864F27-DAD6-48A3-B1E0-CCD5BEB21893}">
      <dgm:prSet/>
      <dgm:spPr/>
      <dgm:t>
        <a:bodyPr/>
        <a:lstStyle/>
        <a:p>
          <a:endParaRPr lang="ru-RU"/>
        </a:p>
      </dgm:t>
    </dgm:pt>
    <dgm:pt modelId="{9F7368F7-8D3C-42F9-B703-9F02780B173D}">
      <dgm:prSet phldrT="[Текст]"/>
      <dgm:spPr/>
      <dgm:t>
        <a:bodyPr/>
        <a:lstStyle/>
        <a:p>
          <a:r>
            <a:rPr lang="en-GB" b="0" i="0" dirty="0" smtClean="0"/>
            <a:t>Human Interface Guidelines</a:t>
          </a:r>
          <a:endParaRPr lang="ru-RU" dirty="0"/>
        </a:p>
      </dgm:t>
    </dgm:pt>
    <dgm:pt modelId="{A3793967-D446-4E3C-B7C7-14AE29AD292E}" type="parTrans" cxnId="{21355109-CAF8-46E7-9A1F-FE0ED9089CB1}">
      <dgm:prSet/>
      <dgm:spPr/>
      <dgm:t>
        <a:bodyPr/>
        <a:lstStyle/>
        <a:p>
          <a:endParaRPr lang="ru-RU"/>
        </a:p>
      </dgm:t>
    </dgm:pt>
    <dgm:pt modelId="{DC98B24C-063C-4120-8692-37A39F2557C2}" type="sibTrans" cxnId="{21355109-CAF8-46E7-9A1F-FE0ED9089CB1}">
      <dgm:prSet/>
      <dgm:spPr/>
      <dgm:t>
        <a:bodyPr/>
        <a:lstStyle/>
        <a:p>
          <a:endParaRPr lang="ru-RU"/>
        </a:p>
      </dgm:t>
    </dgm:pt>
    <dgm:pt modelId="{D7A7993D-49D1-4907-9415-C4853B06B5C3}" type="pres">
      <dgm:prSet presAssocID="{7A269D79-1CEE-40F2-854B-450FAE702B58}" presName="theList" presStyleCnt="0">
        <dgm:presLayoutVars>
          <dgm:dir/>
          <dgm:animLvl val="lvl"/>
          <dgm:resizeHandles val="exact"/>
        </dgm:presLayoutVars>
      </dgm:prSet>
      <dgm:spPr/>
    </dgm:pt>
    <dgm:pt modelId="{5ADBDE00-5986-47B7-9D1D-85323E7C50A4}" type="pres">
      <dgm:prSet presAssocID="{9E04492C-ECA2-4AA0-B303-DB373FF6CA38}" presName="compNode" presStyleCnt="0"/>
      <dgm:spPr/>
    </dgm:pt>
    <dgm:pt modelId="{1F642E31-5AFF-45F8-99AE-5287916E7D4F}" type="pres">
      <dgm:prSet presAssocID="{9E04492C-ECA2-4AA0-B303-DB373FF6CA38}" presName="aNode" presStyleLbl="bgShp" presStyleIdx="0" presStyleCnt="2"/>
      <dgm:spPr/>
      <dgm:t>
        <a:bodyPr/>
        <a:lstStyle/>
        <a:p>
          <a:endParaRPr lang="ru-RU"/>
        </a:p>
      </dgm:t>
    </dgm:pt>
    <dgm:pt modelId="{06C2BB78-E079-4122-96AC-3BE865181861}" type="pres">
      <dgm:prSet presAssocID="{9E04492C-ECA2-4AA0-B303-DB373FF6CA38}" presName="textNode" presStyleLbl="bgShp" presStyleIdx="0" presStyleCnt="2"/>
      <dgm:spPr/>
      <dgm:t>
        <a:bodyPr/>
        <a:lstStyle/>
        <a:p>
          <a:endParaRPr lang="ru-RU"/>
        </a:p>
      </dgm:t>
    </dgm:pt>
    <dgm:pt modelId="{A9C37BDF-0B7F-4793-8773-DFAE0FF58310}" type="pres">
      <dgm:prSet presAssocID="{9E04492C-ECA2-4AA0-B303-DB373FF6CA38}" presName="compChildNode" presStyleCnt="0"/>
      <dgm:spPr/>
    </dgm:pt>
    <dgm:pt modelId="{32F8D5AE-495D-4A6B-99BC-49F483E3CA20}" type="pres">
      <dgm:prSet presAssocID="{9E04492C-ECA2-4AA0-B303-DB373FF6CA38}" presName="theInnerList" presStyleCnt="0"/>
      <dgm:spPr/>
    </dgm:pt>
    <dgm:pt modelId="{DE9B9C06-51D8-4023-BFFD-F4EA7F9B0EA4}" type="pres">
      <dgm:prSet presAssocID="{CA8EFE02-9697-4831-87F2-3D26C1507476}" presName="childNode" presStyleLbl="node1" presStyleIdx="0" presStyleCnt="4">
        <dgm:presLayoutVars>
          <dgm:bulletEnabled val="1"/>
        </dgm:presLayoutVars>
      </dgm:prSet>
      <dgm:spPr/>
    </dgm:pt>
    <dgm:pt modelId="{19680816-6B35-4F63-A5E2-20741EDF768C}" type="pres">
      <dgm:prSet presAssocID="{CA8EFE02-9697-4831-87F2-3D26C1507476}" presName="aSpace2" presStyleCnt="0"/>
      <dgm:spPr/>
    </dgm:pt>
    <dgm:pt modelId="{F5ACA703-F5CD-4C3E-AFD3-E67130995E5D}" type="pres">
      <dgm:prSet presAssocID="{E5EBEECA-4645-4AFB-A39C-3CEEA41B86C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57E76E-3E00-4953-9ED9-6D51B9286344}" type="pres">
      <dgm:prSet presAssocID="{9E04492C-ECA2-4AA0-B303-DB373FF6CA38}" presName="aSpace" presStyleCnt="0"/>
      <dgm:spPr/>
    </dgm:pt>
    <dgm:pt modelId="{996F0D4E-0228-403F-8240-35FE869ADC3B}" type="pres">
      <dgm:prSet presAssocID="{E8C80FDF-094E-400D-84F1-9E29D76D3113}" presName="compNode" presStyleCnt="0"/>
      <dgm:spPr/>
    </dgm:pt>
    <dgm:pt modelId="{A46F83B3-5292-4F60-87A7-CE23207C1003}" type="pres">
      <dgm:prSet presAssocID="{E8C80FDF-094E-400D-84F1-9E29D76D3113}" presName="aNode" presStyleLbl="bgShp" presStyleIdx="1" presStyleCnt="2"/>
      <dgm:spPr/>
      <dgm:t>
        <a:bodyPr/>
        <a:lstStyle/>
        <a:p>
          <a:endParaRPr lang="ru-RU"/>
        </a:p>
      </dgm:t>
    </dgm:pt>
    <dgm:pt modelId="{E02707E0-6C64-4C89-BCC0-32A898D86DAA}" type="pres">
      <dgm:prSet presAssocID="{E8C80FDF-094E-400D-84F1-9E29D76D3113}" presName="textNode" presStyleLbl="bgShp" presStyleIdx="1" presStyleCnt="2"/>
      <dgm:spPr/>
      <dgm:t>
        <a:bodyPr/>
        <a:lstStyle/>
        <a:p>
          <a:endParaRPr lang="ru-RU"/>
        </a:p>
      </dgm:t>
    </dgm:pt>
    <dgm:pt modelId="{B3510964-B3A6-41EF-A389-8C1B2DCF436B}" type="pres">
      <dgm:prSet presAssocID="{E8C80FDF-094E-400D-84F1-9E29D76D3113}" presName="compChildNode" presStyleCnt="0"/>
      <dgm:spPr/>
    </dgm:pt>
    <dgm:pt modelId="{115012F0-62E1-4072-ADAF-9F5BBC3D5D20}" type="pres">
      <dgm:prSet presAssocID="{E8C80FDF-094E-400D-84F1-9E29D76D3113}" presName="theInnerList" presStyleCnt="0"/>
      <dgm:spPr/>
    </dgm:pt>
    <dgm:pt modelId="{9EF88F63-8174-4DDF-9084-FCEECBEF68EF}" type="pres">
      <dgm:prSet presAssocID="{71B04F8D-20A4-4459-A7ED-057C5E78DBBB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14A907-D049-4D61-B7AE-85159A7C6D87}" type="pres">
      <dgm:prSet presAssocID="{71B04F8D-20A4-4459-A7ED-057C5E78DBBB}" presName="aSpace2" presStyleCnt="0"/>
      <dgm:spPr/>
    </dgm:pt>
    <dgm:pt modelId="{E4EF7A38-E1D6-4E18-807B-E30BA9931E43}" type="pres">
      <dgm:prSet presAssocID="{9F7368F7-8D3C-42F9-B703-9F02780B173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C29E01-4829-48C1-8515-DC6C1210D968}" type="presOf" srcId="{E8C80FDF-094E-400D-84F1-9E29D76D3113}" destId="{A46F83B3-5292-4F60-87A7-CE23207C1003}" srcOrd="0" destOrd="0" presId="urn:microsoft.com/office/officeart/2005/8/layout/lProcess2"/>
    <dgm:cxn modelId="{636549C2-1406-41F9-8E7F-7F58FDA81E13}" type="presOf" srcId="{9F7368F7-8D3C-42F9-B703-9F02780B173D}" destId="{E4EF7A38-E1D6-4E18-807B-E30BA9931E43}" srcOrd="0" destOrd="0" presId="urn:microsoft.com/office/officeart/2005/8/layout/lProcess2"/>
    <dgm:cxn modelId="{5A5F5C40-A9DF-4FF3-83F2-2DDC04B3A288}" type="presOf" srcId="{71B04F8D-20A4-4459-A7ED-057C5E78DBBB}" destId="{9EF88F63-8174-4DDF-9084-FCEECBEF68EF}" srcOrd="0" destOrd="0" presId="urn:microsoft.com/office/officeart/2005/8/layout/lProcess2"/>
    <dgm:cxn modelId="{9EC8B740-3B61-4BC5-97F4-EB130F41C8D9}" type="presOf" srcId="{7A269D79-1CEE-40F2-854B-450FAE702B58}" destId="{D7A7993D-49D1-4907-9415-C4853B06B5C3}" srcOrd="0" destOrd="0" presId="urn:microsoft.com/office/officeart/2005/8/layout/lProcess2"/>
    <dgm:cxn modelId="{0A460DEA-3916-4374-BEB5-2703E4FA0EBE}" type="presOf" srcId="{9E04492C-ECA2-4AA0-B303-DB373FF6CA38}" destId="{1F642E31-5AFF-45F8-99AE-5287916E7D4F}" srcOrd="0" destOrd="0" presId="urn:microsoft.com/office/officeart/2005/8/layout/lProcess2"/>
    <dgm:cxn modelId="{2D1EE4E5-FB6F-488B-8D59-1F138D13CFA7}" type="presOf" srcId="{CA8EFE02-9697-4831-87F2-3D26C1507476}" destId="{DE9B9C06-51D8-4023-BFFD-F4EA7F9B0EA4}" srcOrd="0" destOrd="0" presId="urn:microsoft.com/office/officeart/2005/8/layout/lProcess2"/>
    <dgm:cxn modelId="{21355109-CAF8-46E7-9A1F-FE0ED9089CB1}" srcId="{E8C80FDF-094E-400D-84F1-9E29D76D3113}" destId="{9F7368F7-8D3C-42F9-B703-9F02780B173D}" srcOrd="1" destOrd="0" parTransId="{A3793967-D446-4E3C-B7C7-14AE29AD292E}" sibTransId="{DC98B24C-063C-4120-8692-37A39F2557C2}"/>
    <dgm:cxn modelId="{8D038F6A-882D-491F-97C6-94ECD4B8E648}" srcId="{9E04492C-ECA2-4AA0-B303-DB373FF6CA38}" destId="{E5EBEECA-4645-4AFB-A39C-3CEEA41B86CF}" srcOrd="1" destOrd="0" parTransId="{8A4692A6-2270-43B9-BB22-36840227254F}" sibTransId="{73118CC1-40F3-4C9C-9C89-70B1F9D150EA}"/>
    <dgm:cxn modelId="{0E864F27-DAD6-48A3-B1E0-CCD5BEB21893}" srcId="{E8C80FDF-094E-400D-84F1-9E29D76D3113}" destId="{71B04F8D-20A4-4459-A7ED-057C5E78DBBB}" srcOrd="0" destOrd="0" parTransId="{DE7BF2F4-DD0E-4F8F-94DA-D2C250F06843}" sibTransId="{6C073549-4F83-42A4-B4B9-46088CDCBAB7}"/>
    <dgm:cxn modelId="{B0BA4815-D9B8-4AEB-B73F-AC3F4CFECFD2}" srcId="{9E04492C-ECA2-4AA0-B303-DB373FF6CA38}" destId="{CA8EFE02-9697-4831-87F2-3D26C1507476}" srcOrd="0" destOrd="0" parTransId="{E969C209-080B-48EA-9F14-7D540D4389E2}" sibTransId="{FEFB8C5F-4976-4E12-8009-CA07C6CB3780}"/>
    <dgm:cxn modelId="{BEE9184E-9F88-4EFF-8FB0-2B9AD553B728}" srcId="{7A269D79-1CEE-40F2-854B-450FAE702B58}" destId="{9E04492C-ECA2-4AA0-B303-DB373FF6CA38}" srcOrd="0" destOrd="0" parTransId="{60F3C365-5232-496A-874B-2A91FAC18918}" sibTransId="{08A0B2FA-368E-495E-B9EC-A5C1C824D7C5}"/>
    <dgm:cxn modelId="{0D062FB0-CE1F-4082-84BF-F1B5C05E7267}" type="presOf" srcId="{E5EBEECA-4645-4AFB-A39C-3CEEA41B86CF}" destId="{F5ACA703-F5CD-4C3E-AFD3-E67130995E5D}" srcOrd="0" destOrd="0" presId="urn:microsoft.com/office/officeart/2005/8/layout/lProcess2"/>
    <dgm:cxn modelId="{681DC5ED-02B3-4FAA-BD84-61B48CA1228F}" type="presOf" srcId="{E8C80FDF-094E-400D-84F1-9E29D76D3113}" destId="{E02707E0-6C64-4C89-BCC0-32A898D86DAA}" srcOrd="1" destOrd="0" presId="urn:microsoft.com/office/officeart/2005/8/layout/lProcess2"/>
    <dgm:cxn modelId="{D649450C-028C-4B3C-94F1-B753BA5E084F}" srcId="{7A269D79-1CEE-40F2-854B-450FAE702B58}" destId="{E8C80FDF-094E-400D-84F1-9E29D76D3113}" srcOrd="1" destOrd="0" parTransId="{ADA9A33A-85BB-43F0-A8DB-28E9C2E9C999}" sibTransId="{8510D42F-FEC8-410B-8E8B-EE427F480BE4}"/>
    <dgm:cxn modelId="{F81183E8-7E85-40FF-BCF1-A9A4E2A0C88E}" type="presOf" srcId="{9E04492C-ECA2-4AA0-B303-DB373FF6CA38}" destId="{06C2BB78-E079-4122-96AC-3BE865181861}" srcOrd="1" destOrd="0" presId="urn:microsoft.com/office/officeart/2005/8/layout/lProcess2"/>
    <dgm:cxn modelId="{9B064C0D-A89E-499A-A34A-C2046B3CD3EB}" type="presParOf" srcId="{D7A7993D-49D1-4907-9415-C4853B06B5C3}" destId="{5ADBDE00-5986-47B7-9D1D-85323E7C50A4}" srcOrd="0" destOrd="0" presId="urn:microsoft.com/office/officeart/2005/8/layout/lProcess2"/>
    <dgm:cxn modelId="{D152AF02-38A1-4432-82BD-E0846B335760}" type="presParOf" srcId="{5ADBDE00-5986-47B7-9D1D-85323E7C50A4}" destId="{1F642E31-5AFF-45F8-99AE-5287916E7D4F}" srcOrd="0" destOrd="0" presId="urn:microsoft.com/office/officeart/2005/8/layout/lProcess2"/>
    <dgm:cxn modelId="{9251AA70-78C0-4FC9-9ABA-907500AAF00B}" type="presParOf" srcId="{5ADBDE00-5986-47B7-9D1D-85323E7C50A4}" destId="{06C2BB78-E079-4122-96AC-3BE865181861}" srcOrd="1" destOrd="0" presId="urn:microsoft.com/office/officeart/2005/8/layout/lProcess2"/>
    <dgm:cxn modelId="{B5981198-9FA3-4CB6-B15B-CB7BDC15CDFB}" type="presParOf" srcId="{5ADBDE00-5986-47B7-9D1D-85323E7C50A4}" destId="{A9C37BDF-0B7F-4793-8773-DFAE0FF58310}" srcOrd="2" destOrd="0" presId="urn:microsoft.com/office/officeart/2005/8/layout/lProcess2"/>
    <dgm:cxn modelId="{12B83CB9-CFB3-4099-B1BF-BCE256090781}" type="presParOf" srcId="{A9C37BDF-0B7F-4793-8773-DFAE0FF58310}" destId="{32F8D5AE-495D-4A6B-99BC-49F483E3CA20}" srcOrd="0" destOrd="0" presId="urn:microsoft.com/office/officeart/2005/8/layout/lProcess2"/>
    <dgm:cxn modelId="{0671C331-3CFF-4D1E-89E3-D3770C20509E}" type="presParOf" srcId="{32F8D5AE-495D-4A6B-99BC-49F483E3CA20}" destId="{DE9B9C06-51D8-4023-BFFD-F4EA7F9B0EA4}" srcOrd="0" destOrd="0" presId="urn:microsoft.com/office/officeart/2005/8/layout/lProcess2"/>
    <dgm:cxn modelId="{BEAD42B8-7554-412F-B4B1-72CB1E398646}" type="presParOf" srcId="{32F8D5AE-495D-4A6B-99BC-49F483E3CA20}" destId="{19680816-6B35-4F63-A5E2-20741EDF768C}" srcOrd="1" destOrd="0" presId="urn:microsoft.com/office/officeart/2005/8/layout/lProcess2"/>
    <dgm:cxn modelId="{C870F8B1-CCD5-4122-9326-43029FAAF1F0}" type="presParOf" srcId="{32F8D5AE-495D-4A6B-99BC-49F483E3CA20}" destId="{F5ACA703-F5CD-4C3E-AFD3-E67130995E5D}" srcOrd="2" destOrd="0" presId="urn:microsoft.com/office/officeart/2005/8/layout/lProcess2"/>
    <dgm:cxn modelId="{5EAD03F8-3A6D-45E8-8B02-17AD5CC15B04}" type="presParOf" srcId="{D7A7993D-49D1-4907-9415-C4853B06B5C3}" destId="{DF57E76E-3E00-4953-9ED9-6D51B9286344}" srcOrd="1" destOrd="0" presId="urn:microsoft.com/office/officeart/2005/8/layout/lProcess2"/>
    <dgm:cxn modelId="{D798485A-A202-4508-9D56-80AFEA8678AD}" type="presParOf" srcId="{D7A7993D-49D1-4907-9415-C4853B06B5C3}" destId="{996F0D4E-0228-403F-8240-35FE869ADC3B}" srcOrd="2" destOrd="0" presId="urn:microsoft.com/office/officeart/2005/8/layout/lProcess2"/>
    <dgm:cxn modelId="{74F7DEF1-C998-4508-938F-170B9AE05ED2}" type="presParOf" srcId="{996F0D4E-0228-403F-8240-35FE869ADC3B}" destId="{A46F83B3-5292-4F60-87A7-CE23207C1003}" srcOrd="0" destOrd="0" presId="urn:microsoft.com/office/officeart/2005/8/layout/lProcess2"/>
    <dgm:cxn modelId="{5C4FF6FB-9536-44A7-9332-AF44FDDE8BA0}" type="presParOf" srcId="{996F0D4E-0228-403F-8240-35FE869ADC3B}" destId="{E02707E0-6C64-4C89-BCC0-32A898D86DAA}" srcOrd="1" destOrd="0" presId="urn:microsoft.com/office/officeart/2005/8/layout/lProcess2"/>
    <dgm:cxn modelId="{5855138D-B150-41D7-8913-97FDBF70123C}" type="presParOf" srcId="{996F0D4E-0228-403F-8240-35FE869ADC3B}" destId="{B3510964-B3A6-41EF-A389-8C1B2DCF436B}" srcOrd="2" destOrd="0" presId="urn:microsoft.com/office/officeart/2005/8/layout/lProcess2"/>
    <dgm:cxn modelId="{09CC82AE-1D64-44F3-9D0E-F805FCBC0E43}" type="presParOf" srcId="{B3510964-B3A6-41EF-A389-8C1B2DCF436B}" destId="{115012F0-62E1-4072-ADAF-9F5BBC3D5D20}" srcOrd="0" destOrd="0" presId="urn:microsoft.com/office/officeart/2005/8/layout/lProcess2"/>
    <dgm:cxn modelId="{131912F9-D16B-4CCF-AB6C-B87D768BF7FC}" type="presParOf" srcId="{115012F0-62E1-4072-ADAF-9F5BBC3D5D20}" destId="{9EF88F63-8174-4DDF-9084-FCEECBEF68EF}" srcOrd="0" destOrd="0" presId="urn:microsoft.com/office/officeart/2005/8/layout/lProcess2"/>
    <dgm:cxn modelId="{9DEAB3CC-80DC-4039-8F3D-E61EBE2E25C3}" type="presParOf" srcId="{115012F0-62E1-4072-ADAF-9F5BBC3D5D20}" destId="{DB14A907-D049-4D61-B7AE-85159A7C6D87}" srcOrd="1" destOrd="0" presId="urn:microsoft.com/office/officeart/2005/8/layout/lProcess2"/>
    <dgm:cxn modelId="{EF51C5DF-8D6E-437D-A5C6-3D050E55051B}" type="presParOf" srcId="{115012F0-62E1-4072-ADAF-9F5BBC3D5D20}" destId="{E4EF7A38-E1D6-4E18-807B-E30BA9931E4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CFF56-3948-4740-AA3A-51A8F993E6E4}">
      <dsp:nvSpPr>
        <dsp:cNvPr id="0" name=""/>
        <dsp:cNvSpPr/>
      </dsp:nvSpPr>
      <dsp:spPr>
        <a:xfrm>
          <a:off x="0" y="0"/>
          <a:ext cx="8229600" cy="8743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компактне збереження усієї інформацію потрібної для роботи учня;</a:t>
          </a:r>
          <a:endParaRPr lang="uk-UA" sz="2400" kern="1200" dirty="0"/>
        </a:p>
      </dsp:txBody>
      <dsp:txXfrm>
        <a:off x="42680" y="42680"/>
        <a:ext cx="8144240" cy="788951"/>
      </dsp:txXfrm>
    </dsp:sp>
    <dsp:sp modelId="{A519C2C6-A8A7-4DB9-A7CE-DFAFE15A6345}">
      <dsp:nvSpPr>
        <dsp:cNvPr id="0" name=""/>
        <dsp:cNvSpPr/>
      </dsp:nvSpPr>
      <dsp:spPr>
        <a:xfrm>
          <a:off x="0" y="861468"/>
          <a:ext cx="8229600" cy="7215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Розв'язує проблему постійного </a:t>
          </a:r>
          <a:r>
            <a:rPr lang="uk-UA" sz="2400" kern="1200" dirty="0" err="1" smtClean="0"/>
            <a:t>перезаписування</a:t>
          </a:r>
          <a:r>
            <a:rPr lang="uk-UA" sz="2400" kern="1200" dirty="0" smtClean="0"/>
            <a:t> розкладу;</a:t>
          </a:r>
          <a:endParaRPr lang="uk-UA" sz="2400" kern="1200" dirty="0"/>
        </a:p>
      </dsp:txBody>
      <dsp:txXfrm>
        <a:off x="35225" y="896693"/>
        <a:ext cx="8159150" cy="651140"/>
      </dsp:txXfrm>
    </dsp:sp>
    <dsp:sp modelId="{7D3E05DE-5DF0-4BFD-902B-2E19271C7507}">
      <dsp:nvSpPr>
        <dsp:cNvPr id="0" name=""/>
        <dsp:cNvSpPr/>
      </dsp:nvSpPr>
      <dsp:spPr>
        <a:xfrm>
          <a:off x="0" y="1584173"/>
          <a:ext cx="8229600" cy="63503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Має інструменти для швидкого запису ДЗ</a:t>
          </a:r>
          <a:r>
            <a:rPr lang="en-US" sz="2400" kern="1200" dirty="0" smtClean="0"/>
            <a:t>;</a:t>
          </a:r>
          <a:endParaRPr lang="uk-UA" sz="2400" kern="1200" dirty="0" smtClean="0"/>
        </a:p>
      </dsp:txBody>
      <dsp:txXfrm>
        <a:off x="31000" y="1615173"/>
        <a:ext cx="8167600" cy="573033"/>
      </dsp:txXfrm>
    </dsp:sp>
    <dsp:sp modelId="{9E651194-B95E-4636-A7A3-F309CB70F719}">
      <dsp:nvSpPr>
        <dsp:cNvPr id="0" name=""/>
        <dsp:cNvSpPr/>
      </dsp:nvSpPr>
      <dsp:spPr>
        <a:xfrm>
          <a:off x="0" y="2232243"/>
          <a:ext cx="8229600" cy="7451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«Вміє» нагадувати про себе</a:t>
          </a:r>
          <a:endParaRPr lang="ru-RU" sz="2400" kern="1200" dirty="0"/>
        </a:p>
      </dsp:txBody>
      <dsp:txXfrm>
        <a:off x="36373" y="2268616"/>
        <a:ext cx="8156854" cy="672356"/>
      </dsp:txXfrm>
    </dsp:sp>
    <dsp:sp modelId="{C39E433E-C151-4751-B7D3-CF092EA7CDBC}">
      <dsp:nvSpPr>
        <dsp:cNvPr id="0" name=""/>
        <dsp:cNvSpPr/>
      </dsp:nvSpPr>
      <dsp:spPr>
        <a:xfrm>
          <a:off x="0" y="3024331"/>
          <a:ext cx="8229600" cy="5877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Завжди під рукою</a:t>
          </a:r>
          <a:endParaRPr lang="ru-RU" sz="2400" kern="1200" dirty="0"/>
        </a:p>
      </dsp:txBody>
      <dsp:txXfrm>
        <a:off x="28691" y="3053022"/>
        <a:ext cx="8172218" cy="53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02074-E929-450D-92E4-232AEC8B3B4E}">
      <dsp:nvSpPr>
        <dsp:cNvPr id="0" name=""/>
        <dsp:cNvSpPr/>
      </dsp:nvSpPr>
      <dsp:spPr>
        <a:xfrm>
          <a:off x="3384456" y="2031568"/>
          <a:ext cx="2188571" cy="22317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/>
            <a:t>Функціонал</a:t>
          </a:r>
          <a:endParaRPr lang="ru-RU" sz="2000" b="1" kern="1200" dirty="0"/>
        </a:p>
      </dsp:txBody>
      <dsp:txXfrm>
        <a:off x="3704965" y="2358394"/>
        <a:ext cx="1547553" cy="1578053"/>
      </dsp:txXfrm>
    </dsp:sp>
    <dsp:sp modelId="{EA8BBE1C-7BCD-4CBD-97FD-03225F466D06}">
      <dsp:nvSpPr>
        <dsp:cNvPr id="0" name=""/>
        <dsp:cNvSpPr/>
      </dsp:nvSpPr>
      <dsp:spPr>
        <a:xfrm rot="10800000">
          <a:off x="1631575" y="2879361"/>
          <a:ext cx="1656472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E8BC5-6498-41A5-8868-1A1F42EAFABC}">
      <dsp:nvSpPr>
        <dsp:cNvPr id="0" name=""/>
        <dsp:cNvSpPr/>
      </dsp:nvSpPr>
      <dsp:spPr>
        <a:xfrm>
          <a:off x="650959" y="2620707"/>
          <a:ext cx="1961232" cy="1053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Гнучкі налаштування</a:t>
          </a:r>
          <a:endParaRPr lang="ru-RU" sz="1800" b="1" kern="1200" dirty="0"/>
        </a:p>
      </dsp:txBody>
      <dsp:txXfrm>
        <a:off x="681813" y="2651561"/>
        <a:ext cx="1899524" cy="991719"/>
      </dsp:txXfrm>
    </dsp:sp>
    <dsp:sp modelId="{947416D2-A179-4D45-B600-86960947DD57}">
      <dsp:nvSpPr>
        <dsp:cNvPr id="0" name=""/>
        <dsp:cNvSpPr/>
      </dsp:nvSpPr>
      <dsp:spPr>
        <a:xfrm rot="12818412">
          <a:off x="1885808" y="1732177"/>
          <a:ext cx="1737814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286681"/>
            <a:satOff val="236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51F63-6F71-4C0F-9DCD-3BC732C1596A}">
      <dsp:nvSpPr>
        <dsp:cNvPr id="0" name=""/>
        <dsp:cNvSpPr/>
      </dsp:nvSpPr>
      <dsp:spPr>
        <a:xfrm>
          <a:off x="1083006" y="992169"/>
          <a:ext cx="1896630" cy="1053427"/>
        </a:xfrm>
        <a:prstGeom prst="roundRect">
          <a:avLst>
            <a:gd name="adj" fmla="val 10000"/>
          </a:avLst>
        </a:prstGeom>
        <a:solidFill>
          <a:schemeClr val="accent3">
            <a:hueOff val="-286681"/>
            <a:satOff val="236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Поділиться ДЗ</a:t>
          </a:r>
          <a:endParaRPr lang="ru-RU" sz="1800" b="1" kern="1200" dirty="0"/>
        </a:p>
      </dsp:txBody>
      <dsp:txXfrm>
        <a:off x="1113860" y="1023023"/>
        <a:ext cx="1834922" cy="991719"/>
      </dsp:txXfrm>
    </dsp:sp>
    <dsp:sp modelId="{091EBCDE-9671-4C26-8A50-9632C2B2B4F5}">
      <dsp:nvSpPr>
        <dsp:cNvPr id="0" name=""/>
        <dsp:cNvSpPr/>
      </dsp:nvSpPr>
      <dsp:spPr>
        <a:xfrm rot="15120000">
          <a:off x="3032972" y="950503"/>
          <a:ext cx="1638089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573361"/>
            <a:satOff val="472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40BD-1FDA-497E-A665-CA21F5807A24}">
      <dsp:nvSpPr>
        <dsp:cNvPr id="0" name=""/>
        <dsp:cNvSpPr/>
      </dsp:nvSpPr>
      <dsp:spPr>
        <a:xfrm>
          <a:off x="2750587" y="-87108"/>
          <a:ext cx="1696663" cy="1053427"/>
        </a:xfrm>
        <a:prstGeom prst="roundRect">
          <a:avLst>
            <a:gd name="adj" fmla="val 10000"/>
          </a:avLst>
        </a:prstGeom>
        <a:solidFill>
          <a:schemeClr val="accent3">
            <a:hueOff val="-573361"/>
            <a:satOff val="472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Варіативність дзвінків</a:t>
          </a:r>
          <a:endParaRPr lang="ru-RU" sz="1800" b="1" kern="1200" dirty="0"/>
        </a:p>
      </dsp:txBody>
      <dsp:txXfrm>
        <a:off x="2781441" y="-56254"/>
        <a:ext cx="1634955" cy="991719"/>
      </dsp:txXfrm>
    </dsp:sp>
    <dsp:sp modelId="{D3FE251B-2A80-42B4-A969-5DF3F3F95EA7}">
      <dsp:nvSpPr>
        <dsp:cNvPr id="0" name=""/>
        <dsp:cNvSpPr/>
      </dsp:nvSpPr>
      <dsp:spPr>
        <a:xfrm rot="17280000">
          <a:off x="4286420" y="950503"/>
          <a:ext cx="1638089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860042"/>
            <a:satOff val="708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3C4E-FCFF-48DC-8795-009135188A6D}">
      <dsp:nvSpPr>
        <dsp:cNvPr id="0" name=""/>
        <dsp:cNvSpPr/>
      </dsp:nvSpPr>
      <dsp:spPr>
        <a:xfrm>
          <a:off x="4582161" y="-87108"/>
          <a:ext cx="1552804" cy="1053427"/>
        </a:xfrm>
        <a:prstGeom prst="roundRect">
          <a:avLst>
            <a:gd name="adj" fmla="val 10000"/>
          </a:avLst>
        </a:prstGeom>
        <a:solidFill>
          <a:schemeClr val="accent3">
            <a:hueOff val="-860042"/>
            <a:satOff val="708"/>
            <a:lumOff val="-5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Оцінки та зауваження</a:t>
          </a:r>
          <a:endParaRPr lang="ru-RU" sz="1800" b="1" kern="1200" dirty="0"/>
        </a:p>
      </dsp:txBody>
      <dsp:txXfrm>
        <a:off x="4613015" y="-56254"/>
        <a:ext cx="1491096" cy="991719"/>
      </dsp:txXfrm>
    </dsp:sp>
    <dsp:sp modelId="{07A20987-793D-4EDC-9208-D9F0A32C5EED}">
      <dsp:nvSpPr>
        <dsp:cNvPr id="0" name=""/>
        <dsp:cNvSpPr/>
      </dsp:nvSpPr>
      <dsp:spPr>
        <a:xfrm rot="19698588">
          <a:off x="5370771" y="1785223"/>
          <a:ext cx="1760418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146722"/>
            <a:satOff val="944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F2B5-0C74-43D5-9EF1-3F95964833D2}">
      <dsp:nvSpPr>
        <dsp:cNvPr id="0" name=""/>
        <dsp:cNvSpPr/>
      </dsp:nvSpPr>
      <dsp:spPr>
        <a:xfrm>
          <a:off x="6206977" y="1064172"/>
          <a:ext cx="1585948" cy="1053427"/>
        </a:xfrm>
        <a:prstGeom prst="roundRect">
          <a:avLst>
            <a:gd name="adj" fmla="val 10000"/>
          </a:avLst>
        </a:prstGeom>
        <a:solidFill>
          <a:schemeClr val="accent3">
            <a:hueOff val="-1146722"/>
            <a:satOff val="944"/>
            <a:lumOff val="-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Різноманітні нагадування</a:t>
          </a:r>
          <a:endParaRPr lang="ru-RU" sz="1800" b="1" kern="1200" dirty="0"/>
        </a:p>
      </dsp:txBody>
      <dsp:txXfrm>
        <a:off x="6237831" y="1095026"/>
        <a:ext cx="1524240" cy="991719"/>
      </dsp:txXfrm>
    </dsp:sp>
    <dsp:sp modelId="{F89E554F-8F63-48EB-BE3D-0CC57AB129A0}">
      <dsp:nvSpPr>
        <dsp:cNvPr id="0" name=""/>
        <dsp:cNvSpPr/>
      </dsp:nvSpPr>
      <dsp:spPr>
        <a:xfrm>
          <a:off x="5669435" y="2879361"/>
          <a:ext cx="1656472" cy="53611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9667-F051-4AAE-A790-9979358150D2}">
      <dsp:nvSpPr>
        <dsp:cNvPr id="0" name=""/>
        <dsp:cNvSpPr/>
      </dsp:nvSpPr>
      <dsp:spPr>
        <a:xfrm>
          <a:off x="6373707" y="2620707"/>
          <a:ext cx="1904399" cy="1053427"/>
        </a:xfrm>
        <a:prstGeom prst="roundRect">
          <a:avLst>
            <a:gd name="adj" fmla="val 1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/>
            <a:t>Додатковий матеріал</a:t>
          </a:r>
          <a:endParaRPr lang="ru-RU" sz="1800" b="1" kern="1200" dirty="0"/>
        </a:p>
      </dsp:txBody>
      <dsp:txXfrm>
        <a:off x="6404561" y="2651561"/>
        <a:ext cx="1842691" cy="991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42E31-5AFF-45F8-99AE-5287916E7D4F}">
      <dsp:nvSpPr>
        <dsp:cNvPr id="0" name=""/>
        <dsp:cNvSpPr/>
      </dsp:nvSpPr>
      <dsp:spPr>
        <a:xfrm>
          <a:off x="4302" y="0"/>
          <a:ext cx="4138654" cy="3881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Android</a:t>
          </a:r>
          <a:endParaRPr lang="ru-RU" sz="5500" kern="1200" dirty="0"/>
        </a:p>
      </dsp:txBody>
      <dsp:txXfrm>
        <a:off x="4302" y="0"/>
        <a:ext cx="4138654" cy="1164431"/>
      </dsp:txXfrm>
    </dsp:sp>
    <dsp:sp modelId="{DE9B9C06-51D8-4023-BFFD-F4EA7F9B0EA4}">
      <dsp:nvSpPr>
        <dsp:cNvPr id="0" name=""/>
        <dsp:cNvSpPr/>
      </dsp:nvSpPr>
      <dsp:spPr>
        <a:xfrm>
          <a:off x="418167" y="1165568"/>
          <a:ext cx="3310923" cy="1170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</a:t>
          </a:r>
          <a:endParaRPr lang="ru-RU" sz="3200" kern="1200" dirty="0"/>
        </a:p>
      </dsp:txBody>
      <dsp:txXfrm>
        <a:off x="452444" y="1199845"/>
        <a:ext cx="3242369" cy="1101752"/>
      </dsp:txXfrm>
    </dsp:sp>
    <dsp:sp modelId="{F5ACA703-F5CD-4C3E-AFD3-E67130995E5D}">
      <dsp:nvSpPr>
        <dsp:cNvPr id="0" name=""/>
        <dsp:cNvSpPr/>
      </dsp:nvSpPr>
      <dsp:spPr>
        <a:xfrm>
          <a:off x="418167" y="2515921"/>
          <a:ext cx="3310923" cy="11703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smtClean="0"/>
            <a:t>Google Material Design</a:t>
          </a:r>
          <a:endParaRPr lang="ru-RU" sz="3200" b="1" kern="1200" dirty="0"/>
        </a:p>
      </dsp:txBody>
      <dsp:txXfrm>
        <a:off x="452444" y="2550198"/>
        <a:ext cx="3242369" cy="1101752"/>
      </dsp:txXfrm>
    </dsp:sp>
    <dsp:sp modelId="{A46F83B3-5292-4F60-87A7-CE23207C1003}">
      <dsp:nvSpPr>
        <dsp:cNvPr id="0" name=""/>
        <dsp:cNvSpPr/>
      </dsp:nvSpPr>
      <dsp:spPr>
        <a:xfrm>
          <a:off x="4453355" y="0"/>
          <a:ext cx="4138654" cy="3881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/>
            <a:t>iOS</a:t>
          </a:r>
          <a:endParaRPr lang="ru-RU" sz="5500" kern="1200" dirty="0"/>
        </a:p>
      </dsp:txBody>
      <dsp:txXfrm>
        <a:off x="4453355" y="0"/>
        <a:ext cx="4138654" cy="1164431"/>
      </dsp:txXfrm>
    </dsp:sp>
    <dsp:sp modelId="{9EF88F63-8174-4DDF-9084-FCEECBEF68EF}">
      <dsp:nvSpPr>
        <dsp:cNvPr id="0" name=""/>
        <dsp:cNvSpPr/>
      </dsp:nvSpPr>
      <dsp:spPr>
        <a:xfrm>
          <a:off x="4867220" y="1165568"/>
          <a:ext cx="3310923" cy="11703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Objective</a:t>
          </a:r>
          <a:r>
            <a:rPr lang="ru-RU" sz="3200" kern="1200" dirty="0" smtClean="0"/>
            <a:t>-</a:t>
          </a:r>
          <a:r>
            <a:rPr lang="en-US" sz="3200" kern="1200" dirty="0" smtClean="0"/>
            <a:t>C</a:t>
          </a:r>
          <a:endParaRPr lang="ru-RU" sz="3200" kern="1200" dirty="0"/>
        </a:p>
      </dsp:txBody>
      <dsp:txXfrm>
        <a:off x="4901497" y="1199845"/>
        <a:ext cx="3242369" cy="1101752"/>
      </dsp:txXfrm>
    </dsp:sp>
    <dsp:sp modelId="{E4EF7A38-E1D6-4E18-807B-E30BA9931E43}">
      <dsp:nvSpPr>
        <dsp:cNvPr id="0" name=""/>
        <dsp:cNvSpPr/>
      </dsp:nvSpPr>
      <dsp:spPr>
        <a:xfrm>
          <a:off x="4867220" y="2515921"/>
          <a:ext cx="3310923" cy="11703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0" i="0" kern="1200" dirty="0" smtClean="0"/>
            <a:t>Human Interface Guidelines</a:t>
          </a:r>
          <a:endParaRPr lang="ru-RU" sz="3200" kern="1200" dirty="0"/>
        </a:p>
      </dsp:txBody>
      <dsp:txXfrm>
        <a:off x="4901497" y="2550198"/>
        <a:ext cx="3242369" cy="110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74D564-C9F4-449B-A3C5-5E4E5050DC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958434-0D8A-4897-B3EB-E6DD3C2E27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FCBC04-0C7A-495F-A650-CDB97EFA48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A1F67-9265-4568-A8D7-F6ACCEAD93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CDF629-B8EE-4D43-A45C-ADA23AE91D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A6621-29D6-41D4-848A-90D3F54105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ACE67-51C3-48E4-868F-F5D3CC1015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316EB8-6820-46FE-A728-46E07AEBCB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5688CF-34A5-409C-88C7-58800D39A2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9C5F3E-8EE6-4A14-B4BE-BA57B3E4D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7B2FCF-C57A-42DD-9960-914D664C99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A9E0A-98FC-404A-BED6-0426896E5A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DB5AD7-0FCC-4C02-A157-F6B6968C65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A93F84-B5AA-4F14-BDEE-C55433E72F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95CD3-3A8E-4633-AAAB-36CBFB62FE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E21A8-9340-4851-980F-BB454A52B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B21ABF-AA2C-438C-83E1-28DB889CF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72A5F-8C87-4C7D-A3BF-82732A2809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9941B1-8AE5-4232-A5B1-13DD2B074C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26475-EDB4-4A32-8DF6-FA8694EDDA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69620D-EC05-4A50-8F8D-653857CCC4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163FCA-4723-4634-8387-1FB3CCC78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C277AD-7040-481B-AEC0-361C380E02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5A22F7-1ED3-4315-B3D4-1418A7BD7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FE28B3-DF6E-441E-8895-0D30CBC04E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8934A-CF32-452A-ACB6-4C05FCEFF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577045-5564-4E1F-90BD-A3C77E00D7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2513B3-4B2B-4D19-A4B5-95B2B59E75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9468C0-3175-40BF-9280-565306276B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A04464-698C-4A46-8343-C58EFFB02D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5B12A0-F64F-4840-AF94-1AEA8608CD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2431F9-269E-44D7-838B-D44A27A704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3C0FE3-1D44-439D-9551-115C825917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74D34-B1C4-4586-A8A2-388D728AE8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3FA6F1-F103-4F75-B753-6306A32FC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CF9660-40A1-4EB1-8A84-9DBBC71223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306B3-DFE0-4943-ACE9-CB8C8DDBC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7A35C-19C2-4140-B0A7-2FCDB09C29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A9E11-8383-4B70-9BCF-FE5DC202D2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" y="-8640"/>
            <a:ext cx="12189960" cy="6867360"/>
            <a:chOff x="1080" y="-8640"/>
            <a:chExt cx="12189960" cy="686736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-UA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5E6BC7-D27B-4601-AA15-CA9CC6EB5E1E}" type="slidenum">
              <a:rPr b="0" lang="uk-UA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-UA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E924E3-22F9-410E-8A17-6BF6F386F706}" type="slidenum">
              <a:rPr b="0" lang="uk-UA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1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1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-UA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42CE65-CB7A-4944-9155-866399B01304}" type="slidenum">
              <a:rPr b="0" lang="uk-UA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87520" y="3141000"/>
            <a:ext cx="7765920" cy="8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5400" spc="-1" strike="noStrike">
                <a:solidFill>
                  <a:schemeClr val="accent1"/>
                </a:solidFill>
                <a:latin typeface="Trebuchet MS"/>
              </a:rPr>
              <a:t>Розробка мобільного додатку на ANDROID</a:t>
            </a:r>
            <a:r>
              <a:rPr b="0" lang="uk-UA" sz="5400" spc="-1" strike="noStrike">
                <a:solidFill>
                  <a:schemeClr val="accent1"/>
                </a:solidFill>
                <a:latin typeface="Trebuchet MS"/>
                <a:ea typeface="Microsoft YaHei"/>
              </a:rPr>
              <a:t>  шкільний  менеджер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2"/>
          <p:cNvSpPr/>
          <p:nvPr/>
        </p:nvSpPr>
        <p:spPr>
          <a:xfrm>
            <a:off x="5303880" y="5157360"/>
            <a:ext cx="3887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Роботу виконав: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Ільїн Іван Дмитрович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03800" y="4766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5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900" spc="-1" strike="noStrike">
                <a:solidFill>
                  <a:schemeClr val="accent1"/>
                </a:solidFill>
                <a:latin typeface="Trebuchet MS"/>
              </a:rPr>
              <a:t>Вибір програмного середовища та мови програмування</a:t>
            </a:r>
            <a:br>
              <a:rPr sz="4900"/>
            </a:b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4" descr="Картинки по запросу андроид студио"/>
          <p:cNvPicPr/>
          <p:nvPr/>
        </p:nvPicPr>
        <p:blipFill>
          <a:blip r:embed="rId1"/>
          <a:stretch/>
        </p:blipFill>
        <p:spPr>
          <a:xfrm>
            <a:off x="6239880" y="2781000"/>
            <a:ext cx="5689800" cy="31960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4" descr="Картинки по запросу android studio"/>
          <p:cNvPicPr/>
          <p:nvPr/>
        </p:nvPicPr>
        <p:blipFill>
          <a:blip r:embed="rId2"/>
          <a:stretch/>
        </p:blipFill>
        <p:spPr>
          <a:xfrm>
            <a:off x="435600" y="2133000"/>
            <a:ext cx="5511960" cy="449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972440" y="11664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Логічна схема бази даних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Объект 3" descr=""/>
          <p:cNvPicPr/>
          <p:nvPr/>
        </p:nvPicPr>
        <p:blipFill>
          <a:blip r:embed="rId1"/>
          <a:stretch/>
        </p:blipFill>
        <p:spPr>
          <a:xfrm>
            <a:off x="349200" y="633600"/>
            <a:ext cx="10210320" cy="599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79520" y="260640"/>
            <a:ext cx="7343640" cy="9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chemeClr val="accent1"/>
                </a:solidFill>
                <a:latin typeface="Trebuchet MS"/>
              </a:rPr>
              <a:t>Сторінка «Розклад»: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79520" y="1123200"/>
            <a:ext cx="6983640" cy="17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3200" spc="-1" strike="noStrike">
                <a:solidFill>
                  <a:srgbClr val="404040"/>
                </a:solidFill>
                <a:latin typeface="Trebuchet MS"/>
              </a:rPr>
              <a:t>По замовчуванню при завантаженні додатку відкривається сторінка «Розклад»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Рисунок 6" descr=""/>
          <p:cNvPicPr/>
          <p:nvPr/>
        </p:nvPicPr>
        <p:blipFill>
          <a:blip r:embed="rId1"/>
          <a:stretch/>
        </p:blipFill>
        <p:spPr>
          <a:xfrm>
            <a:off x="2479320" y="4160880"/>
            <a:ext cx="3479760" cy="2363040"/>
          </a:xfrm>
          <a:prstGeom prst="rect">
            <a:avLst/>
          </a:prstGeom>
          <a:ln w="0">
            <a:noFill/>
          </a:ln>
        </p:spPr>
      </p:pic>
      <p:pic>
        <p:nvPicPr>
          <p:cNvPr id="200" name="Рисунок 7" descr=""/>
          <p:cNvPicPr/>
          <p:nvPr/>
        </p:nvPicPr>
        <p:blipFill>
          <a:blip r:embed="rId2"/>
          <a:stretch/>
        </p:blipFill>
        <p:spPr>
          <a:xfrm>
            <a:off x="479520" y="2925000"/>
            <a:ext cx="2222640" cy="203832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7543800" y="986400"/>
            <a:ext cx="2971080" cy="51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51520" y="438480"/>
            <a:ext cx="6551640" cy="82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uk-UA" sz="4800" spc="-1" strike="noStrike">
                <a:solidFill>
                  <a:schemeClr val="accent1"/>
                </a:solidFill>
                <a:latin typeface="Trebuchet MS"/>
              </a:rPr>
              <a:t>Бічне меню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35520" y="1556640"/>
            <a:ext cx="63356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Для переходу на інші сторінки програми, потрібно скористатися бічним меню. У бічному меню доступні такі пункти: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«Розклад»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«Домашнє завдання»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«Вчителі»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«Нотатки»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«Дзвінки»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«Налаштування»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315200" y="685800"/>
            <a:ext cx="3001320" cy="56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63520" y="404640"/>
            <a:ext cx="7847640" cy="158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4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92d050"/>
                </a:solidFill>
                <a:latin typeface="Trebuchet MS"/>
              </a:rPr>
              <a:t>Сторінка «Домашнє </a:t>
            </a:r>
            <a:br>
              <a:rPr sz="4400"/>
            </a:br>
            <a:r>
              <a:rPr b="0" lang="uk-UA" sz="4400" spc="-1" strike="noStrike">
                <a:solidFill>
                  <a:srgbClr val="92d050"/>
                </a:solidFill>
                <a:latin typeface="Trebuchet MS"/>
              </a:rPr>
              <a:t>завдання»: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Рисунок 5" descr=""/>
          <p:cNvPicPr/>
          <p:nvPr/>
        </p:nvPicPr>
        <p:blipFill>
          <a:blip r:embed="rId1"/>
          <a:stretch/>
        </p:blipFill>
        <p:spPr>
          <a:xfrm>
            <a:off x="839520" y="1996560"/>
            <a:ext cx="2464560" cy="240516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8" descr=""/>
          <p:cNvPicPr/>
          <p:nvPr/>
        </p:nvPicPr>
        <p:blipFill>
          <a:blip r:embed="rId2"/>
          <a:stretch/>
        </p:blipFill>
        <p:spPr>
          <a:xfrm>
            <a:off x="3071520" y="3933000"/>
            <a:ext cx="2494800" cy="170424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6987240" y="228600"/>
            <a:ext cx="3299040" cy="63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51520" y="476640"/>
            <a:ext cx="8595720" cy="10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900" spc="-1" strike="noStrike">
                <a:solidFill>
                  <a:srgbClr val="92d050"/>
                </a:solidFill>
                <a:latin typeface="Trebuchet MS"/>
              </a:rPr>
              <a:t>Сторінка «Вчителі»:</a:t>
            </a:r>
            <a:br>
              <a:rPr sz="4900"/>
            </a:b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Рисунок 7" descr=""/>
          <p:cNvPicPr/>
          <p:nvPr/>
        </p:nvPicPr>
        <p:blipFill>
          <a:blip r:embed="rId1"/>
          <a:stretch/>
        </p:blipFill>
        <p:spPr>
          <a:xfrm>
            <a:off x="623520" y="2221560"/>
            <a:ext cx="2616840" cy="3092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2"/>
          <a:stretch/>
        </p:blipFill>
        <p:spPr>
          <a:xfrm>
            <a:off x="3503880" y="3213000"/>
            <a:ext cx="2818440" cy="156888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7543800" y="685800"/>
            <a:ext cx="3199680" cy="59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79520" y="557280"/>
            <a:ext cx="642564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92d050"/>
                </a:solidFill>
                <a:latin typeface="Trebuchet MS"/>
              </a:rPr>
              <a:t>Сторінка «Нотатки»: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Рисунок 5" descr=""/>
          <p:cNvPicPr/>
          <p:nvPr/>
        </p:nvPicPr>
        <p:blipFill>
          <a:blip r:embed="rId1"/>
          <a:stretch/>
        </p:blipFill>
        <p:spPr>
          <a:xfrm>
            <a:off x="3647880" y="3562560"/>
            <a:ext cx="2924280" cy="2169720"/>
          </a:xfrm>
          <a:prstGeom prst="rect">
            <a:avLst/>
          </a:prstGeom>
          <a:ln w="0">
            <a:noFill/>
          </a:ln>
        </p:spPr>
      </p:pic>
      <p:pic>
        <p:nvPicPr>
          <p:cNvPr id="215" name="Рисунок 4" descr=""/>
          <p:cNvPicPr/>
          <p:nvPr/>
        </p:nvPicPr>
        <p:blipFill>
          <a:blip r:embed="rId2"/>
          <a:stretch/>
        </p:blipFill>
        <p:spPr>
          <a:xfrm>
            <a:off x="479520" y="1845000"/>
            <a:ext cx="3908880" cy="187128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7543800" y="538200"/>
            <a:ext cx="3115080" cy="58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92d050"/>
                </a:solidFill>
                <a:latin typeface="Trebuchet MS"/>
              </a:rPr>
              <a:t>Сторінка «Дзвінки»: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Рисунок 5" descr=""/>
          <p:cNvPicPr/>
          <p:nvPr/>
        </p:nvPicPr>
        <p:blipFill>
          <a:blip r:embed="rId1"/>
          <a:stretch/>
        </p:blipFill>
        <p:spPr>
          <a:xfrm>
            <a:off x="654840" y="1917000"/>
            <a:ext cx="3047400" cy="1675440"/>
          </a:xfrm>
          <a:prstGeom prst="rect">
            <a:avLst/>
          </a:prstGeom>
          <a:ln w="0">
            <a:noFill/>
          </a:ln>
        </p:spPr>
      </p:pic>
      <p:pic>
        <p:nvPicPr>
          <p:cNvPr id="219" name="Рисунок 6" descr=""/>
          <p:cNvPicPr/>
          <p:nvPr/>
        </p:nvPicPr>
        <p:blipFill>
          <a:blip r:embed="rId2"/>
          <a:stretch/>
        </p:blipFill>
        <p:spPr>
          <a:xfrm>
            <a:off x="609840" y="4031640"/>
            <a:ext cx="3060720" cy="2334600"/>
          </a:xfrm>
          <a:prstGeom prst="rect">
            <a:avLst/>
          </a:prstGeom>
          <a:ln w="0">
            <a:noFill/>
          </a:ln>
        </p:spPr>
      </p:pic>
      <p:pic>
        <p:nvPicPr>
          <p:cNvPr id="220" name="Рисунок 8" descr=""/>
          <p:cNvPicPr/>
          <p:nvPr/>
        </p:nvPicPr>
        <p:blipFill>
          <a:blip r:embed="rId3"/>
          <a:stretch/>
        </p:blipFill>
        <p:spPr>
          <a:xfrm>
            <a:off x="4511880" y="4797000"/>
            <a:ext cx="3056760" cy="1589760"/>
          </a:xfrm>
          <a:prstGeom prst="rect">
            <a:avLst/>
          </a:prstGeom>
          <a:ln w="0">
            <a:noFill/>
          </a:ln>
        </p:spPr>
      </p:pic>
      <p:pic>
        <p:nvPicPr>
          <p:cNvPr id="221" name="Рисунок 9" descr=""/>
          <p:cNvPicPr/>
          <p:nvPr/>
        </p:nvPicPr>
        <p:blipFill>
          <a:blip r:embed="rId4"/>
          <a:stretch/>
        </p:blipFill>
        <p:spPr>
          <a:xfrm>
            <a:off x="4884840" y="1484640"/>
            <a:ext cx="2310840" cy="308664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tretch/>
        </p:blipFill>
        <p:spPr>
          <a:xfrm>
            <a:off x="8435520" y="457200"/>
            <a:ext cx="3222360" cy="61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7160" y="0"/>
            <a:ext cx="339696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600" spc="-1" strike="noStrike">
                <a:solidFill>
                  <a:srgbClr val="92d050"/>
                </a:solidFill>
                <a:latin typeface="Trebuchet MS"/>
              </a:rPr>
              <a:t>Висновок: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07520" y="796680"/>
            <a:ext cx="9432000" cy="59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Мобільний телефон можна використовувати як цифровий аналог щоденника.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Існують рішення, що підходять для розв'язання поставленої проблеми, але вони містять забагато реклами.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У результаті дослідження було розроблено спрощену модель цифрового щоденника, яка, у порівнянні з існуючими аналогами, доповнена такими функціями: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uk-UA" sz="2000" spc="-1" strike="noStrike">
                <a:solidFill>
                  <a:srgbClr val="404040"/>
                </a:solidFill>
                <a:latin typeface="Trebuchet MS"/>
              </a:rPr>
              <a:t>можливість створювати кілька типів розкладів дзвінків;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000" spc="-1" strike="noStrike">
                <a:solidFill>
                  <a:srgbClr val="404040"/>
                </a:solidFill>
                <a:latin typeface="Trebuchet MS"/>
              </a:rPr>
              <a:t>У майбутньому буде можливість обирати спосіб відображення розкладу уроків;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Вже розпочато розробку мобільного додатку на основі побудованої моделі.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У перспективі розробка серверного варіанту програми.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Picture 2" descr="Похожее изображение"/>
          <p:cNvPicPr/>
          <p:nvPr/>
        </p:nvPicPr>
        <p:blipFill>
          <a:blip r:embed="rId1"/>
          <a:stretch/>
        </p:blipFill>
        <p:spPr>
          <a:xfrm>
            <a:off x="9224640" y="2495160"/>
            <a:ext cx="2966400" cy="43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0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5400" spc="-1" strike="noStrike">
                <a:solidFill>
                  <a:schemeClr val="accent1"/>
                </a:solidFill>
                <a:latin typeface="Trebuchet MS"/>
              </a:rPr>
              <a:t>Проблема!!!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07520" y="1845000"/>
            <a:ext cx="49676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Щоденник – незамінний  інструмент планування робочого часу для учня.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uk-UA" sz="3000" spc="-1" strike="noStrike">
                <a:solidFill>
                  <a:srgbClr val="404040"/>
                </a:solidFill>
                <a:latin typeface="Trebuchet MS"/>
              </a:rPr>
              <a:t>Але, чомусь, така необхідна річ у навчанні не користується особливою популярністю серед учнів, особливо старшокласників.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5735880" y="2349000"/>
            <a:ext cx="3882240" cy="32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07520" y="609480"/>
            <a:ext cx="886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chemeClr val="accent1"/>
                </a:solidFill>
                <a:latin typeface="Trebuchet MS"/>
              </a:rPr>
              <a:t>Пропозиція щодо розв'язку: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626110286"/>
              </p:ext>
            </p:extLst>
          </p:nvPr>
        </p:nvGraphicFramePr>
        <p:xfrm>
          <a:off x="623520" y="2537640"/>
          <a:ext cx="8228520" cy="431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0" name="Скругленный прямоугольник 2"/>
          <p:cNvSpPr/>
          <p:nvPr/>
        </p:nvSpPr>
        <p:spPr>
          <a:xfrm>
            <a:off x="623520" y="1752120"/>
            <a:ext cx="8208000" cy="718920"/>
          </a:xfrm>
          <a:prstGeom prst="roundRect">
            <a:avLst>
              <a:gd name="adj" fmla="val 16667"/>
            </a:avLst>
          </a:prstGeom>
          <a:gradFill rotWithShape="0">
            <a:gsLst>
              <a:gs pos="22000">
                <a:srgbClr val="d2a91b"/>
              </a:gs>
              <a:gs pos="100000">
                <a:srgbClr val="e7bc43"/>
              </a:gs>
            </a:gsLst>
            <a:lin ang="16200000"/>
          </a:gradFill>
          <a:ln w="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uk-UA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Мобільний додаток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3520" y="188640"/>
            <a:ext cx="8149680" cy="93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chemeClr val="accent1"/>
                </a:solidFill>
                <a:latin typeface="Trebuchet MS"/>
              </a:rPr>
              <a:t>Предмет та мета дослідження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23520" y="1124640"/>
            <a:ext cx="8399160" cy="55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3200" spc="-1" strike="noStrike">
                <a:solidFill>
                  <a:srgbClr val="404040"/>
                </a:solidFill>
                <a:latin typeface="Trebuchet MS"/>
              </a:rPr>
              <a:t>Об’єкт дослідження – автоматизація інформаційних процесів у сфері освіти з використанням мобільного телефону.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3200" spc="-1" strike="noStrike">
                <a:solidFill>
                  <a:srgbClr val="404040"/>
                </a:solidFill>
                <a:latin typeface="Trebuchet MS"/>
              </a:rPr>
              <a:t>Предмет дослідження - розробка програмного забезпечення для мобільних телефонів.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3200" spc="-1" strike="noStrike">
                <a:solidFill>
                  <a:srgbClr val="404040"/>
                </a:solidFill>
                <a:latin typeface="Trebuchet MS"/>
              </a:rPr>
              <a:t>Мета дослідження – розробити мобільний додаток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3520" y="188640"/>
            <a:ext cx="8149680" cy="86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000" spc="-1" strike="noStrike">
                <a:solidFill>
                  <a:schemeClr val="accent1"/>
                </a:solidFill>
                <a:latin typeface="Trebuchet MS"/>
              </a:rPr>
              <a:t>Завдання дослідження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23520" y="1124640"/>
            <a:ext cx="8399160" cy="55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Проаналізувати предметну область, пов’язану з діяльністю учня та розробити технічне завдання.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Проаналізувати вже існуючі мобільні додатки, що мають подібний функціонал.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Познайомитись з основами розробки програмного забезпечення для мобільного телефону.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Побудувати логічну модель бази даних.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800" spc="-1" strike="noStrike">
                <a:solidFill>
                  <a:srgbClr val="404040"/>
                </a:solidFill>
                <a:latin typeface="Trebuchet MS"/>
              </a:rPr>
              <a:t>Розробити мобільний додаток, що за своєю функціональністю буде схожий на щоденник учня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023304104"/>
              </p:ext>
            </p:extLst>
          </p:nvPr>
        </p:nvGraphicFramePr>
        <p:xfrm>
          <a:off x="228600" y="1879920"/>
          <a:ext cx="9394560" cy="439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0000">
              <a:srgbClr val="92d050"/>
            </a:gs>
            <a:gs pos="100000">
              <a:srgbClr val="92d05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053080" y="576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600" spc="-1" strike="noStrike">
                <a:solidFill>
                  <a:srgbClr val="ffffff"/>
                </a:solidFill>
                <a:latin typeface="Trebuchet MS"/>
              </a:rPr>
              <a:t>Аналіз схожих додатків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6" name="Объект 5"/>
          <p:cNvGraphicFramePr/>
          <p:nvPr/>
        </p:nvGraphicFramePr>
        <p:xfrm>
          <a:off x="0" y="620640"/>
          <a:ext cx="12190680" cy="6574320"/>
        </p:xfrm>
        <a:graphic>
          <a:graphicData uri="http://schemas.openxmlformats.org/drawingml/2006/table">
            <a:tbl>
              <a:tblPr/>
              <a:tblGrid>
                <a:gridCol w="3075840"/>
                <a:gridCol w="3199320"/>
                <a:gridCol w="3428280"/>
                <a:gridCol w="2487600"/>
              </a:tblGrid>
              <a:tr h="47700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Функції: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School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Light School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Diaro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71136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Наявність української мови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47700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 розкладу занять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47700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 розкладу дзвінків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76032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Записи про вчителів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37980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 нотаток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76032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 та фото домашнього завдання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122112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Нагадує про необхідність запису домашнього завдання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  <a:tabLst>
                          <a:tab algn="l" pos="0"/>
                        </a:tabLs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  <a:tr h="971640"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записи про важливі позашкільні справ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Ні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lIns="42120" rIns="4212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uk-UA" sz="1800" spc="-1" strike="noStrike">
                          <a:solidFill>
                            <a:srgbClr val="ff0000"/>
                          </a:solidFill>
                          <a:latin typeface="Trebuchet MS"/>
                        </a:rPr>
                        <a:t>Так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gradFill rotWithShape="0">
                      <a:gsLst>
                        <a:gs pos="87000">
                          <a:srgbClr val="ffffff"/>
                        </a:gs>
                        <a:gs pos="100000">
                          <a:srgbClr val="40ec61"/>
                        </a:gs>
                      </a:gsLst>
                      <a:lin ang="5400000"/>
                    </a:gra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51520" y="260640"/>
            <a:ext cx="1097172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chemeClr val="accent1"/>
                </a:solidFill>
                <a:latin typeface="Trebuchet MS"/>
              </a:rPr>
              <a:t>Що повинен робити додаток?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63520" y="1484640"/>
            <a:ext cx="51116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Дозволяти створювати та редагувати розклад занять на тиждень, включаючи позашкільні.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Створювати та редагувати необхідну кількість розкладів дзвінків.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Створювати та редагувати інформацію про вчителів.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Робити нотатки.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Робити запис або фото домашнього завдання.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375880" y="1556640"/>
            <a:ext cx="538380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Нагадувати про необхідність записати домашнє завдання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Дозволяти створювати записи про важливі позашкільні справи.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Дозволяти обирати способи відображення розкладу (табличний вигляд або посторінкове відображення).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Дозволяти поділитися домашнім завданням, наприклад, через доступний месенджер</a:t>
            </a: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2" descr="Картинки по запросу арт телефон"/>
          <p:cNvPicPr/>
          <p:nvPr/>
        </p:nvPicPr>
        <p:blipFill>
          <a:blip r:embed="rId1"/>
          <a:stretch/>
        </p:blipFill>
        <p:spPr>
          <a:xfrm>
            <a:off x="9912600" y="33120"/>
            <a:ext cx="2555640" cy="25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51520" y="3326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400" spc="-1" strike="noStrike" cap="all">
                <a:solidFill>
                  <a:schemeClr val="accent1"/>
                </a:solidFill>
                <a:latin typeface="Trebuchet MS"/>
              </a:rPr>
              <a:t>Розробка застосунків для мобільних пристроїв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237752723"/>
              </p:ext>
            </p:extLst>
          </p:nvPr>
        </p:nvGraphicFramePr>
        <p:xfrm>
          <a:off x="677880" y="2160720"/>
          <a:ext cx="8595360" cy="38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Application>LibreOffice/7.4.2.3$Windows_X86_64 LibreOffice_project/382eef1f22670f7f4118c8c2dd222ec7ad009daf</Application>
  <AppVersion>15.0000</AppVersion>
  <Words>547</Words>
  <Paragraphs>113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2018-04-22T21:17:35Z</dcterms:created>
  <dc:creator>Светлана</dc:creator>
  <dc:description/>
  <dc:language>en-US</dc:language>
  <cp:lastModifiedBy/>
  <dcterms:modified xsi:type="dcterms:W3CDTF">2023-05-31T19:32:19Z</dcterms:modified>
  <cp:revision>58</cp:revision>
  <dc:subject/>
  <dc:title>АС «School manager»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Произвольный</vt:lpwstr>
  </property>
  <property fmtid="{D5CDD505-2E9C-101B-9397-08002B2CF9AE}" pid="4" name="Slides">
    <vt:i4>18</vt:i4>
  </property>
</Properties>
</file>