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8" r:id="rId3"/>
    <p:sldId id="266" r:id="rId4"/>
    <p:sldId id="272" r:id="rId5"/>
    <p:sldId id="286" r:id="rId6"/>
    <p:sldId id="282" r:id="rId7"/>
    <p:sldId id="289" r:id="rId8"/>
    <p:sldId id="293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D5D2D-D33C-4726-A251-0AED368A6B1B}" v="38" dt="2021-10-06T21:32:01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2" d="100"/>
          <a:sy n="72" d="100"/>
        </p:scale>
        <p:origin x="66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Baez Huerta" userId="f935b718-4faf-4a26-9ca8-3a3280208e74" providerId="ADAL" clId="{4F7D5D2D-D33C-4726-A251-0AED368A6B1B}"/>
    <pc:docChg chg="undo custSel addSld delSld modSld sldOrd">
      <pc:chgData name="Rodrigo Baez Huerta" userId="f935b718-4faf-4a26-9ca8-3a3280208e74" providerId="ADAL" clId="{4F7D5D2D-D33C-4726-A251-0AED368A6B1B}" dt="2021-10-07T12:56:49.375" v="2634"/>
      <pc:docMkLst>
        <pc:docMk/>
      </pc:docMkLst>
      <pc:sldChg chg="modSp mod">
        <pc:chgData name="Rodrigo Baez Huerta" userId="f935b718-4faf-4a26-9ca8-3a3280208e74" providerId="ADAL" clId="{4F7D5D2D-D33C-4726-A251-0AED368A6B1B}" dt="2021-10-05T23:07:27.268" v="1291" actId="1076"/>
        <pc:sldMkLst>
          <pc:docMk/>
          <pc:sldMk cId="1300311978" sldId="266"/>
        </pc:sldMkLst>
        <pc:spChg chg="mod">
          <ac:chgData name="Rodrigo Baez Huerta" userId="f935b718-4faf-4a26-9ca8-3a3280208e74" providerId="ADAL" clId="{4F7D5D2D-D33C-4726-A251-0AED368A6B1B}" dt="2021-10-05T23:07:21.083" v="1290" actId="1076"/>
          <ac:spMkLst>
            <pc:docMk/>
            <pc:sldMk cId="1300311978" sldId="266"/>
            <ac:spMk id="6" creationId="{DE253D32-8B7B-47D0-BB63-402C3DB9B549}"/>
          </ac:spMkLst>
        </pc:spChg>
        <pc:spChg chg="mod">
          <ac:chgData name="Rodrigo Baez Huerta" userId="f935b718-4faf-4a26-9ca8-3a3280208e74" providerId="ADAL" clId="{4F7D5D2D-D33C-4726-A251-0AED368A6B1B}" dt="2021-10-05T23:07:27.268" v="1291" actId="1076"/>
          <ac:spMkLst>
            <pc:docMk/>
            <pc:sldMk cId="1300311978" sldId="266"/>
            <ac:spMk id="7" creationId="{1D6EB617-E017-4B26-9576-8578E948979A}"/>
          </ac:spMkLst>
        </pc:spChg>
      </pc:sldChg>
      <pc:sldChg chg="addSp delSp modSp mod">
        <pc:chgData name="Rodrigo Baez Huerta" userId="f935b718-4faf-4a26-9ca8-3a3280208e74" providerId="ADAL" clId="{4F7D5D2D-D33C-4726-A251-0AED368A6B1B}" dt="2021-10-05T23:08:46.757" v="1295" actId="14100"/>
        <pc:sldMkLst>
          <pc:docMk/>
          <pc:sldMk cId="3462884272" sldId="272"/>
        </pc:sldMkLst>
        <pc:spChg chg="mod">
          <ac:chgData name="Rodrigo Baez Huerta" userId="f935b718-4faf-4a26-9ca8-3a3280208e74" providerId="ADAL" clId="{4F7D5D2D-D33C-4726-A251-0AED368A6B1B}" dt="2021-10-05T23:08:36.236" v="1293" actId="1076"/>
          <ac:spMkLst>
            <pc:docMk/>
            <pc:sldMk cId="3462884272" sldId="272"/>
            <ac:spMk id="5" creationId="{6F3494C0-ABDD-4C4D-8C46-49B8F20CC7E9}"/>
          </ac:spMkLst>
        </pc:spChg>
        <pc:spChg chg="mod">
          <ac:chgData name="Rodrigo Baez Huerta" userId="f935b718-4faf-4a26-9ca8-3a3280208e74" providerId="ADAL" clId="{4F7D5D2D-D33C-4726-A251-0AED368A6B1B}" dt="2021-10-05T23:08:46.757" v="1295" actId="14100"/>
          <ac:spMkLst>
            <pc:docMk/>
            <pc:sldMk cId="3462884272" sldId="272"/>
            <ac:spMk id="15" creationId="{6126F088-975F-4EE9-91D2-8183731345BD}"/>
          </ac:spMkLst>
        </pc:spChg>
        <pc:picChg chg="add del mod">
          <ac:chgData name="Rodrigo Baez Huerta" userId="f935b718-4faf-4a26-9ca8-3a3280208e74" providerId="ADAL" clId="{4F7D5D2D-D33C-4726-A251-0AED368A6B1B}" dt="2021-10-05T21:54:28.525" v="4" actId="478"/>
          <ac:picMkLst>
            <pc:docMk/>
            <pc:sldMk cId="3462884272" sldId="272"/>
            <ac:picMk id="4" creationId="{49CBE209-A47F-4578-A9E2-AACF726DA654}"/>
          </ac:picMkLst>
        </pc:picChg>
        <pc:picChg chg="add mod">
          <ac:chgData name="Rodrigo Baez Huerta" userId="f935b718-4faf-4a26-9ca8-3a3280208e74" providerId="ADAL" clId="{4F7D5D2D-D33C-4726-A251-0AED368A6B1B}" dt="2021-10-05T22:26:38.795" v="418" actId="1076"/>
          <ac:picMkLst>
            <pc:docMk/>
            <pc:sldMk cId="3462884272" sldId="272"/>
            <ac:picMk id="7" creationId="{D9CCF8D2-FE88-477A-9114-24DB8B2B82D4}"/>
          </ac:picMkLst>
        </pc:picChg>
        <pc:picChg chg="mod">
          <ac:chgData name="Rodrigo Baez Huerta" userId="f935b718-4faf-4a26-9ca8-3a3280208e74" providerId="ADAL" clId="{4F7D5D2D-D33C-4726-A251-0AED368A6B1B}" dt="2021-10-05T22:15:52.166" v="161" actId="14100"/>
          <ac:picMkLst>
            <pc:docMk/>
            <pc:sldMk cId="3462884272" sldId="272"/>
            <ac:picMk id="8" creationId="{2DE860BC-070C-49AE-AF30-7F05D59402B6}"/>
          </ac:picMkLst>
        </pc:picChg>
      </pc:sldChg>
      <pc:sldChg chg="addSp delSp modSp del mod ord modClrScheme chgLayout">
        <pc:chgData name="Rodrigo Baez Huerta" userId="f935b718-4faf-4a26-9ca8-3a3280208e74" providerId="ADAL" clId="{4F7D5D2D-D33C-4726-A251-0AED368A6B1B}" dt="2021-10-06T01:28:22.959" v="2383" actId="47"/>
        <pc:sldMkLst>
          <pc:docMk/>
          <pc:sldMk cId="3242389936" sldId="273"/>
        </pc:sldMkLst>
        <pc:spChg chg="mod">
          <ac:chgData name="Rodrigo Baez Huerta" userId="f935b718-4faf-4a26-9ca8-3a3280208e74" providerId="ADAL" clId="{4F7D5D2D-D33C-4726-A251-0AED368A6B1B}" dt="2021-10-05T23:39:39.631" v="1324" actId="26606"/>
          <ac:spMkLst>
            <pc:docMk/>
            <pc:sldMk cId="3242389936" sldId="273"/>
            <ac:spMk id="3" creationId="{774AF259-0EA0-486A-A345-68549DF558C8}"/>
          </ac:spMkLst>
        </pc:spChg>
        <pc:spChg chg="mod">
          <ac:chgData name="Rodrigo Baez Huerta" userId="f935b718-4faf-4a26-9ca8-3a3280208e74" providerId="ADAL" clId="{4F7D5D2D-D33C-4726-A251-0AED368A6B1B}" dt="2021-10-05T23:39:39.631" v="1324" actId="26606"/>
          <ac:spMkLst>
            <pc:docMk/>
            <pc:sldMk cId="3242389936" sldId="273"/>
            <ac:spMk id="5" creationId="{9151932C-7145-4FBD-B81D-9ADC42401B87}"/>
          </ac:spMkLst>
        </pc:spChg>
        <pc:spChg chg="mod ord">
          <ac:chgData name="Rodrigo Baez Huerta" userId="f935b718-4faf-4a26-9ca8-3a3280208e74" providerId="ADAL" clId="{4F7D5D2D-D33C-4726-A251-0AED368A6B1B}" dt="2021-10-05T23:39:39.631" v="1324" actId="26606"/>
          <ac:spMkLst>
            <pc:docMk/>
            <pc:sldMk cId="3242389936" sldId="273"/>
            <ac:spMk id="6" creationId="{33DA7B46-E592-40C7-91D7-A26B47A30C67}"/>
          </ac:spMkLst>
        </pc:spChg>
        <pc:spChg chg="mod ord">
          <ac:chgData name="Rodrigo Baez Huerta" userId="f935b718-4faf-4a26-9ca8-3a3280208e74" providerId="ADAL" clId="{4F7D5D2D-D33C-4726-A251-0AED368A6B1B}" dt="2021-10-05T23:39:39.631" v="1324" actId="26606"/>
          <ac:spMkLst>
            <pc:docMk/>
            <pc:sldMk cId="3242389936" sldId="273"/>
            <ac:spMk id="7" creationId="{A7F42263-DE86-44BB-AC19-CD7982D365B2}"/>
          </ac:spMkLst>
        </pc:spChg>
        <pc:spChg chg="add del mod">
          <ac:chgData name="Rodrigo Baez Huerta" userId="f935b718-4faf-4a26-9ca8-3a3280208e74" providerId="ADAL" clId="{4F7D5D2D-D33C-4726-A251-0AED368A6B1B}" dt="2021-10-05T23:34:46.031" v="1318" actId="26606"/>
          <ac:spMkLst>
            <pc:docMk/>
            <pc:sldMk cId="3242389936" sldId="273"/>
            <ac:spMk id="16" creationId="{06502233-DDCE-42B9-95B8-4C4C4063CF18}"/>
          </ac:spMkLst>
        </pc:spChg>
        <pc:spChg chg="add del mod">
          <ac:chgData name="Rodrigo Baez Huerta" userId="f935b718-4faf-4a26-9ca8-3a3280208e74" providerId="ADAL" clId="{4F7D5D2D-D33C-4726-A251-0AED368A6B1B}" dt="2021-10-05T23:34:46.031" v="1318" actId="26606"/>
          <ac:spMkLst>
            <pc:docMk/>
            <pc:sldMk cId="3242389936" sldId="273"/>
            <ac:spMk id="18" creationId="{02D92AF5-959C-4E73-9AD8-C3A2D60DC7EF}"/>
          </ac:spMkLst>
        </pc:spChg>
        <pc:picChg chg="mod">
          <ac:chgData name="Rodrigo Baez Huerta" userId="f935b718-4faf-4a26-9ca8-3a3280208e74" providerId="ADAL" clId="{4F7D5D2D-D33C-4726-A251-0AED368A6B1B}" dt="2021-10-05T23:39:39.631" v="1324" actId="26606"/>
          <ac:picMkLst>
            <pc:docMk/>
            <pc:sldMk cId="3242389936" sldId="273"/>
            <ac:picMk id="11" creationId="{D38CA64A-11C5-4BD7-8A2D-E6D58794D6DC}"/>
          </ac:picMkLst>
        </pc:picChg>
        <pc:picChg chg="add del mod">
          <ac:chgData name="Rodrigo Baez Huerta" userId="f935b718-4faf-4a26-9ca8-3a3280208e74" providerId="ADAL" clId="{4F7D5D2D-D33C-4726-A251-0AED368A6B1B}" dt="2021-10-05T23:39:41.203" v="1325" actId="478"/>
          <ac:picMkLst>
            <pc:docMk/>
            <pc:sldMk cId="3242389936" sldId="273"/>
            <ac:picMk id="12" creationId="{309E4180-B824-4C8E-AA52-8BFFC538F6C4}"/>
          </ac:picMkLst>
        </pc:picChg>
      </pc:sldChg>
      <pc:sldChg chg="addSp delSp modSp mod ord modClrScheme chgLayout">
        <pc:chgData name="Rodrigo Baez Huerta" userId="f935b718-4faf-4a26-9ca8-3a3280208e74" providerId="ADAL" clId="{4F7D5D2D-D33C-4726-A251-0AED368A6B1B}" dt="2021-10-06T21:34:05.121" v="2632" actId="1076"/>
        <pc:sldMkLst>
          <pc:docMk/>
          <pc:sldMk cId="196070355" sldId="282"/>
        </pc:sldMkLst>
        <pc:spChg chg="add del mod">
          <ac:chgData name="Rodrigo Baez Huerta" userId="f935b718-4faf-4a26-9ca8-3a3280208e74" providerId="ADAL" clId="{4F7D5D2D-D33C-4726-A251-0AED368A6B1B}" dt="2021-10-06T21:30:24.306" v="2586" actId="931"/>
          <ac:spMkLst>
            <pc:docMk/>
            <pc:sldMk cId="196070355" sldId="282"/>
            <ac:spMk id="3" creationId="{19764D31-7FF8-494C-A954-82A61B6B1BF1}"/>
          </ac:spMkLst>
        </pc:spChg>
        <pc:spChg chg="add mod">
          <ac:chgData name="Rodrigo Baez Huerta" userId="f935b718-4faf-4a26-9ca8-3a3280208e74" providerId="ADAL" clId="{4F7D5D2D-D33C-4726-A251-0AED368A6B1B}" dt="2021-10-06T21:34:05.121" v="2632" actId="1076"/>
          <ac:spMkLst>
            <pc:docMk/>
            <pc:sldMk cId="196070355" sldId="282"/>
            <ac:spMk id="22" creationId="{8EC6FDE1-C218-4502-897E-EC32D166EFFD}"/>
          </ac:spMkLst>
        </pc:spChg>
        <pc:spChg chg="add mod">
          <ac:chgData name="Rodrigo Baez Huerta" userId="f935b718-4faf-4a26-9ca8-3a3280208e74" providerId="ADAL" clId="{4F7D5D2D-D33C-4726-A251-0AED368A6B1B}" dt="2021-10-06T21:30:02.047" v="2584" actId="26606"/>
          <ac:spMkLst>
            <pc:docMk/>
            <pc:sldMk cId="196070355" sldId="282"/>
            <ac:spMk id="24" creationId="{E65C0DC3-9613-4AB6-BEA8-612D20009FF6}"/>
          </ac:spMkLst>
        </pc:spChg>
        <pc:picChg chg="add mod">
          <ac:chgData name="Rodrigo Baez Huerta" userId="f935b718-4faf-4a26-9ca8-3a3280208e74" providerId="ADAL" clId="{4F7D5D2D-D33C-4726-A251-0AED368A6B1B}" dt="2021-10-06T21:32:30.465" v="2631" actId="14100"/>
          <ac:picMkLst>
            <pc:docMk/>
            <pc:sldMk cId="196070355" sldId="282"/>
            <ac:picMk id="5" creationId="{611F8CC6-FE01-4812-8A54-BDB6714927CC}"/>
          </ac:picMkLst>
        </pc:picChg>
        <pc:picChg chg="add mod">
          <ac:chgData name="Rodrigo Baez Huerta" userId="f935b718-4faf-4a26-9ca8-3a3280208e74" providerId="ADAL" clId="{4F7D5D2D-D33C-4726-A251-0AED368A6B1B}" dt="2021-10-06T21:32:01.643" v="2629"/>
          <ac:picMkLst>
            <pc:docMk/>
            <pc:sldMk cId="196070355" sldId="282"/>
            <ac:picMk id="9" creationId="{BAD36253-781B-46F1-9F51-63496F3D9484}"/>
          </ac:picMkLst>
        </pc:picChg>
        <pc:picChg chg="del mod">
          <ac:chgData name="Rodrigo Baez Huerta" userId="f935b718-4faf-4a26-9ca8-3a3280208e74" providerId="ADAL" clId="{4F7D5D2D-D33C-4726-A251-0AED368A6B1B}" dt="2021-10-06T21:30:06.104" v="2585" actId="478"/>
          <ac:picMkLst>
            <pc:docMk/>
            <pc:sldMk cId="196070355" sldId="282"/>
            <ac:picMk id="17" creationId="{18B7855D-2DE6-49A4-BA98-97404403C66B}"/>
          </ac:picMkLst>
        </pc:picChg>
      </pc:sldChg>
      <pc:sldChg chg="addSp delSp modSp mod ord">
        <pc:chgData name="Rodrigo Baez Huerta" userId="f935b718-4faf-4a26-9ca8-3a3280208e74" providerId="ADAL" clId="{4F7D5D2D-D33C-4726-A251-0AED368A6B1B}" dt="2021-10-05T23:10:32.278" v="1308" actId="20577"/>
        <pc:sldMkLst>
          <pc:docMk/>
          <pc:sldMk cId="1154969311" sldId="286"/>
        </pc:sldMkLst>
        <pc:spChg chg="add del mod">
          <ac:chgData name="Rodrigo Baez Huerta" userId="f935b718-4faf-4a26-9ca8-3a3280208e74" providerId="ADAL" clId="{4F7D5D2D-D33C-4726-A251-0AED368A6B1B}" dt="2021-10-05T22:38:30.840" v="426" actId="478"/>
          <ac:spMkLst>
            <pc:docMk/>
            <pc:sldMk cId="1154969311" sldId="286"/>
            <ac:spMk id="4" creationId="{AF9A0919-C1A3-4CAB-9FE9-F98D5E3C11FB}"/>
          </ac:spMkLst>
        </pc:spChg>
        <pc:spChg chg="add del mod">
          <ac:chgData name="Rodrigo Baez Huerta" userId="f935b718-4faf-4a26-9ca8-3a3280208e74" providerId="ADAL" clId="{4F7D5D2D-D33C-4726-A251-0AED368A6B1B}" dt="2021-10-05T22:46:41.363" v="705" actId="478"/>
          <ac:spMkLst>
            <pc:docMk/>
            <pc:sldMk cId="1154969311" sldId="286"/>
            <ac:spMk id="6" creationId="{8253BD63-995B-427F-BD9E-FEEFA5867B47}"/>
          </ac:spMkLst>
        </pc:spChg>
        <pc:spChg chg="mod">
          <ac:chgData name="Rodrigo Baez Huerta" userId="f935b718-4faf-4a26-9ca8-3a3280208e74" providerId="ADAL" clId="{4F7D5D2D-D33C-4726-A251-0AED368A6B1B}" dt="2021-10-05T23:03:10.368" v="1186" actId="14100"/>
          <ac:spMkLst>
            <pc:docMk/>
            <pc:sldMk cId="1154969311" sldId="286"/>
            <ac:spMk id="9" creationId="{DEF48F30-BEB4-44C7-9F35-3BBB61CF89AF}"/>
          </ac:spMkLst>
        </pc:spChg>
        <pc:spChg chg="del mod">
          <ac:chgData name="Rodrigo Baez Huerta" userId="f935b718-4faf-4a26-9ca8-3a3280208e74" providerId="ADAL" clId="{4F7D5D2D-D33C-4726-A251-0AED368A6B1B}" dt="2021-10-05T22:38:24.797" v="425" actId="478"/>
          <ac:spMkLst>
            <pc:docMk/>
            <pc:sldMk cId="1154969311" sldId="286"/>
            <ac:spMk id="10" creationId="{41B8DC8C-1FD7-4773-B07E-7E4432766A4E}"/>
          </ac:spMkLst>
        </pc:spChg>
        <pc:spChg chg="mod">
          <ac:chgData name="Rodrigo Baez Huerta" userId="f935b718-4faf-4a26-9ca8-3a3280208e74" providerId="ADAL" clId="{4F7D5D2D-D33C-4726-A251-0AED368A6B1B}" dt="2021-10-05T23:10:32.278" v="1308" actId="20577"/>
          <ac:spMkLst>
            <pc:docMk/>
            <pc:sldMk cId="1154969311" sldId="286"/>
            <ac:spMk id="11" creationId="{2B253683-524F-46CF-BFCD-BFF6A7A920A7}"/>
          </ac:spMkLst>
        </pc:spChg>
        <pc:spChg chg="del mod">
          <ac:chgData name="Rodrigo Baez Huerta" userId="f935b718-4faf-4a26-9ca8-3a3280208e74" providerId="ADAL" clId="{4F7D5D2D-D33C-4726-A251-0AED368A6B1B}" dt="2021-10-05T22:46:36.001" v="704" actId="478"/>
          <ac:spMkLst>
            <pc:docMk/>
            <pc:sldMk cId="1154969311" sldId="286"/>
            <ac:spMk id="12" creationId="{4241C871-580D-4A29-A334-0208A8E479B9}"/>
          </ac:spMkLst>
        </pc:spChg>
        <pc:spChg chg="mod">
          <ac:chgData name="Rodrigo Baez Huerta" userId="f935b718-4faf-4a26-9ca8-3a3280208e74" providerId="ADAL" clId="{4F7D5D2D-D33C-4726-A251-0AED368A6B1B}" dt="2021-10-05T23:09:14.815" v="1297" actId="113"/>
          <ac:spMkLst>
            <pc:docMk/>
            <pc:sldMk cId="1154969311" sldId="286"/>
            <ac:spMk id="13" creationId="{0097C6D9-3930-4866-9E88-F17648880044}"/>
          </ac:spMkLst>
        </pc:spChg>
        <pc:picChg chg="add del mod">
          <ac:chgData name="Rodrigo Baez Huerta" userId="f935b718-4faf-4a26-9ca8-3a3280208e74" providerId="ADAL" clId="{4F7D5D2D-D33C-4726-A251-0AED368A6B1B}" dt="2021-10-05T22:26:46.452" v="419" actId="478"/>
          <ac:picMkLst>
            <pc:docMk/>
            <pc:sldMk cId="1154969311" sldId="286"/>
            <ac:picMk id="14" creationId="{80A4CA3B-7430-4E31-9F72-B44D556FB6AC}"/>
          </ac:picMkLst>
        </pc:picChg>
        <pc:picChg chg="add mod">
          <ac:chgData name="Rodrigo Baez Huerta" userId="f935b718-4faf-4a26-9ca8-3a3280208e74" providerId="ADAL" clId="{4F7D5D2D-D33C-4726-A251-0AED368A6B1B}" dt="2021-10-05T22:26:49.290" v="420"/>
          <ac:picMkLst>
            <pc:docMk/>
            <pc:sldMk cId="1154969311" sldId="286"/>
            <ac:picMk id="15" creationId="{809754F6-EDC7-4BAF-A785-8705A6EDC578}"/>
          </ac:picMkLst>
        </pc:picChg>
        <pc:picChg chg="mod">
          <ac:chgData name="Rodrigo Baez Huerta" userId="f935b718-4faf-4a26-9ca8-3a3280208e74" providerId="ADAL" clId="{4F7D5D2D-D33C-4726-A251-0AED368A6B1B}" dt="2021-10-05T22:27:15.331" v="422" actId="1076"/>
          <ac:picMkLst>
            <pc:docMk/>
            <pc:sldMk cId="1154969311" sldId="286"/>
            <ac:picMk id="17" creationId="{38B0024B-0AD8-4DDB-8486-A9BD3A8E9FAC}"/>
          </ac:picMkLst>
        </pc:picChg>
        <pc:picChg chg="mod">
          <ac:chgData name="Rodrigo Baez Huerta" userId="f935b718-4faf-4a26-9ca8-3a3280208e74" providerId="ADAL" clId="{4F7D5D2D-D33C-4726-A251-0AED368A6B1B}" dt="2021-10-05T22:27:55.603" v="424" actId="1076"/>
          <ac:picMkLst>
            <pc:docMk/>
            <pc:sldMk cId="1154969311" sldId="286"/>
            <ac:picMk id="19" creationId="{18D1195C-D9D4-4994-BAD9-68AA2C2BD35A}"/>
          </ac:picMkLst>
        </pc:picChg>
      </pc:sldChg>
      <pc:sldChg chg="addSp delSp modSp mod ord modClrScheme chgLayout">
        <pc:chgData name="Rodrigo Baez Huerta" userId="f935b718-4faf-4a26-9ca8-3a3280208e74" providerId="ADAL" clId="{4F7D5D2D-D33C-4726-A251-0AED368A6B1B}" dt="2021-10-06T01:08:17.304" v="1577" actId="14100"/>
        <pc:sldMkLst>
          <pc:docMk/>
          <pc:sldMk cId="3149670743" sldId="289"/>
        </pc:sldMkLst>
        <pc:spChg chg="mod">
          <ac:chgData name="Rodrigo Baez Huerta" userId="f935b718-4faf-4a26-9ca8-3a3280208e74" providerId="ADAL" clId="{4F7D5D2D-D33C-4726-A251-0AED368A6B1B}" dt="2021-10-05T23:41:01.548" v="1335" actId="26606"/>
          <ac:spMkLst>
            <pc:docMk/>
            <pc:sldMk cId="3149670743" sldId="289"/>
            <ac:spMk id="3" creationId="{8D0BEB88-12D3-41F1-B6BA-706EF7480FD3}"/>
          </ac:spMkLst>
        </pc:spChg>
        <pc:spChg chg="add del mod">
          <ac:chgData name="Rodrigo Baez Huerta" userId="f935b718-4faf-4a26-9ca8-3a3280208e74" providerId="ADAL" clId="{4F7D5D2D-D33C-4726-A251-0AED368A6B1B}" dt="2021-10-05T23:40:20.664" v="1330" actId="931"/>
          <ac:spMkLst>
            <pc:docMk/>
            <pc:sldMk cId="3149670743" sldId="289"/>
            <ac:spMk id="4" creationId="{1653B88E-1544-4E17-84EB-C3B36453C883}"/>
          </ac:spMkLst>
        </pc:spChg>
        <pc:spChg chg="add del mod">
          <ac:chgData name="Rodrigo Baez Huerta" userId="f935b718-4faf-4a26-9ca8-3a3280208e74" providerId="ADAL" clId="{4F7D5D2D-D33C-4726-A251-0AED368A6B1B}" dt="2021-10-05T23:40:31.326" v="1334" actId="931"/>
          <ac:spMkLst>
            <pc:docMk/>
            <pc:sldMk cId="3149670743" sldId="289"/>
            <ac:spMk id="8" creationId="{4ED26694-7B79-4736-AAF7-72F55B3DFBA8}"/>
          </ac:spMkLst>
        </pc:spChg>
        <pc:spChg chg="mod">
          <ac:chgData name="Rodrigo Baez Huerta" userId="f935b718-4faf-4a26-9ca8-3a3280208e74" providerId="ADAL" clId="{4F7D5D2D-D33C-4726-A251-0AED368A6B1B}" dt="2021-10-06T01:05:36.039" v="1545" actId="20577"/>
          <ac:spMkLst>
            <pc:docMk/>
            <pc:sldMk cId="3149670743" sldId="289"/>
            <ac:spMk id="10" creationId="{C60B770E-507E-4361-9D91-5007702BFC32}"/>
          </ac:spMkLst>
        </pc:spChg>
        <pc:spChg chg="mod ord">
          <ac:chgData name="Rodrigo Baez Huerta" userId="f935b718-4faf-4a26-9ca8-3a3280208e74" providerId="ADAL" clId="{4F7D5D2D-D33C-4726-A251-0AED368A6B1B}" dt="2021-10-06T01:08:06.642" v="1576" actId="20577"/>
          <ac:spMkLst>
            <pc:docMk/>
            <pc:sldMk cId="3149670743" sldId="289"/>
            <ac:spMk id="11" creationId="{C6BEE08E-D5C0-42E2-AB73-7CCC07B72E39}"/>
          </ac:spMkLst>
        </pc:spChg>
        <pc:picChg chg="add mod ord">
          <ac:chgData name="Rodrigo Baez Huerta" userId="f935b718-4faf-4a26-9ca8-3a3280208e74" providerId="ADAL" clId="{4F7D5D2D-D33C-4726-A251-0AED368A6B1B}" dt="2021-10-05T23:41:01.548" v="1335" actId="26606"/>
          <ac:picMkLst>
            <pc:docMk/>
            <pc:sldMk cId="3149670743" sldId="289"/>
            <ac:picMk id="6" creationId="{97894845-426B-4B87-A67C-02A27AD18A39}"/>
          </ac:picMkLst>
        </pc:picChg>
        <pc:picChg chg="add mod">
          <ac:chgData name="Rodrigo Baez Huerta" userId="f935b718-4faf-4a26-9ca8-3a3280208e74" providerId="ADAL" clId="{4F7D5D2D-D33C-4726-A251-0AED368A6B1B}" dt="2021-10-06T01:08:17.304" v="1577" actId="14100"/>
          <ac:picMkLst>
            <pc:docMk/>
            <pc:sldMk cId="3149670743" sldId="289"/>
            <ac:picMk id="12" creationId="{3A1DF631-547B-4C55-AE62-0CD1BE696C81}"/>
          </ac:picMkLst>
        </pc:picChg>
        <pc:picChg chg="del">
          <ac:chgData name="Rodrigo Baez Huerta" userId="f935b718-4faf-4a26-9ca8-3a3280208e74" providerId="ADAL" clId="{4F7D5D2D-D33C-4726-A251-0AED368A6B1B}" dt="2021-10-05T23:40:05.165" v="1329" actId="478"/>
          <ac:picMkLst>
            <pc:docMk/>
            <pc:sldMk cId="3149670743" sldId="289"/>
            <ac:picMk id="13" creationId="{C56F6876-F532-4396-8FC3-BEB43E626529}"/>
          </ac:picMkLst>
        </pc:picChg>
        <pc:picChg chg="del mod">
          <ac:chgData name="Rodrigo Baez Huerta" userId="f935b718-4faf-4a26-9ca8-3a3280208e74" providerId="ADAL" clId="{4F7D5D2D-D33C-4726-A251-0AED368A6B1B}" dt="2021-10-05T23:40:26.086" v="1333" actId="478"/>
          <ac:picMkLst>
            <pc:docMk/>
            <pc:sldMk cId="3149670743" sldId="289"/>
            <ac:picMk id="15" creationId="{95339E7E-14EB-4886-A417-E9C84CA1E342}"/>
          </ac:picMkLst>
        </pc:picChg>
        <pc:picChg chg="add del mod">
          <ac:chgData name="Rodrigo Baez Huerta" userId="f935b718-4faf-4a26-9ca8-3a3280208e74" providerId="ADAL" clId="{4F7D5D2D-D33C-4726-A251-0AED368A6B1B}" dt="2021-10-05T23:42:08.645" v="1360" actId="478"/>
          <ac:picMkLst>
            <pc:docMk/>
            <pc:sldMk cId="3149670743" sldId="289"/>
            <ac:picMk id="16" creationId="{F5975AE6-DBC8-4BA2-91CE-A1124AF52BF1}"/>
          </ac:picMkLst>
        </pc:picChg>
        <pc:picChg chg="add mod">
          <ac:chgData name="Rodrigo Baez Huerta" userId="f935b718-4faf-4a26-9ca8-3a3280208e74" providerId="ADAL" clId="{4F7D5D2D-D33C-4726-A251-0AED368A6B1B}" dt="2021-10-05T23:42:25.371" v="1362" actId="1076"/>
          <ac:picMkLst>
            <pc:docMk/>
            <pc:sldMk cId="3149670743" sldId="289"/>
            <ac:picMk id="17" creationId="{EC19078C-2E6A-4CFB-8E47-E051BC5347E9}"/>
          </ac:picMkLst>
        </pc:picChg>
      </pc:sldChg>
      <pc:sldChg chg="addSp delSp modSp mod ord modClrScheme chgLayout">
        <pc:chgData name="Rodrigo Baez Huerta" userId="f935b718-4faf-4a26-9ca8-3a3280208e74" providerId="ADAL" clId="{4F7D5D2D-D33C-4726-A251-0AED368A6B1B}" dt="2021-10-06T01:28:05.314" v="2382" actId="20577"/>
        <pc:sldMkLst>
          <pc:docMk/>
          <pc:sldMk cId="1163063007" sldId="293"/>
        </pc:sldMkLst>
        <pc:spChg chg="mod ord">
          <ac:chgData name="Rodrigo Baez Huerta" userId="f935b718-4faf-4a26-9ca8-3a3280208e74" providerId="ADAL" clId="{4F7D5D2D-D33C-4726-A251-0AED368A6B1B}" dt="2021-10-05T23:18:56.187" v="1314" actId="26606"/>
          <ac:spMkLst>
            <pc:docMk/>
            <pc:sldMk cId="1163063007" sldId="293"/>
            <ac:spMk id="2" creationId="{7EAB17F8-59B5-4C93-9884-D30446299CA5}"/>
          </ac:spMkLst>
        </pc:spChg>
        <pc:spChg chg="mod">
          <ac:chgData name="Rodrigo Baez Huerta" userId="f935b718-4faf-4a26-9ca8-3a3280208e74" providerId="ADAL" clId="{4F7D5D2D-D33C-4726-A251-0AED368A6B1B}" dt="2021-10-06T01:22:40.019" v="2180" actId="122"/>
          <ac:spMkLst>
            <pc:docMk/>
            <pc:sldMk cId="1163063007" sldId="293"/>
            <ac:spMk id="6" creationId="{E1768246-2496-4F97-8FCA-02252116FF87}"/>
          </ac:spMkLst>
        </pc:spChg>
        <pc:spChg chg="mod ord">
          <ac:chgData name="Rodrigo Baez Huerta" userId="f935b718-4faf-4a26-9ca8-3a3280208e74" providerId="ADAL" clId="{4F7D5D2D-D33C-4726-A251-0AED368A6B1B}" dt="2021-10-06T01:15:39.630" v="1809" actId="20577"/>
          <ac:spMkLst>
            <pc:docMk/>
            <pc:sldMk cId="1163063007" sldId="293"/>
            <ac:spMk id="11" creationId="{901B6E4D-6942-45C5-99A9-6B769E8902BD}"/>
          </ac:spMkLst>
        </pc:spChg>
        <pc:spChg chg="mod ord">
          <ac:chgData name="Rodrigo Baez Huerta" userId="f935b718-4faf-4a26-9ca8-3a3280208e74" providerId="ADAL" clId="{4F7D5D2D-D33C-4726-A251-0AED368A6B1B}" dt="2021-10-06T01:27:55.848" v="2381" actId="20577"/>
          <ac:spMkLst>
            <pc:docMk/>
            <pc:sldMk cId="1163063007" sldId="293"/>
            <ac:spMk id="12" creationId="{7D269992-EA9D-41F6-85C3-B78921847100}"/>
          </ac:spMkLst>
        </pc:spChg>
        <pc:spChg chg="mod ord">
          <ac:chgData name="Rodrigo Baez Huerta" userId="f935b718-4faf-4a26-9ca8-3a3280208e74" providerId="ADAL" clId="{4F7D5D2D-D33C-4726-A251-0AED368A6B1B}" dt="2021-10-06T01:28:05.314" v="2382" actId="20577"/>
          <ac:spMkLst>
            <pc:docMk/>
            <pc:sldMk cId="1163063007" sldId="293"/>
            <ac:spMk id="13" creationId="{6DFAA7E0-5467-48C2-A0A1-08FFCDD0AB29}"/>
          </ac:spMkLst>
        </pc:spChg>
        <pc:spChg chg="mod ord">
          <ac:chgData name="Rodrigo Baez Huerta" userId="f935b718-4faf-4a26-9ca8-3a3280208e74" providerId="ADAL" clId="{4F7D5D2D-D33C-4726-A251-0AED368A6B1B}" dt="2021-10-06T01:22:24.935" v="2178" actId="20577"/>
          <ac:spMkLst>
            <pc:docMk/>
            <pc:sldMk cId="1163063007" sldId="293"/>
            <ac:spMk id="14" creationId="{26CD0F95-69FE-4CD4-B47D-11711D394220}"/>
          </ac:spMkLst>
        </pc:spChg>
        <pc:spChg chg="add del mod">
          <ac:chgData name="Rodrigo Baez Huerta" userId="f935b718-4faf-4a26-9ca8-3a3280208e74" providerId="ADAL" clId="{4F7D5D2D-D33C-4726-A251-0AED368A6B1B}" dt="2021-10-05T23:18:43.996" v="1310" actId="26606"/>
          <ac:spMkLst>
            <pc:docMk/>
            <pc:sldMk cId="1163063007" sldId="293"/>
            <ac:spMk id="33" creationId="{EAFE337F-1514-4FF0-B4A3-518229E47D99}"/>
          </ac:spMkLst>
        </pc:spChg>
        <pc:spChg chg="add del mod">
          <ac:chgData name="Rodrigo Baez Huerta" userId="f935b718-4faf-4a26-9ca8-3a3280208e74" providerId="ADAL" clId="{4F7D5D2D-D33C-4726-A251-0AED368A6B1B}" dt="2021-10-05T23:18:50.298" v="1312" actId="26606"/>
          <ac:spMkLst>
            <pc:docMk/>
            <pc:sldMk cId="1163063007" sldId="293"/>
            <ac:spMk id="35" creationId="{3774FBE9-E6FE-474F-A0ED-468F841B356A}"/>
          </ac:spMkLst>
        </pc:spChg>
        <pc:spChg chg="add del mod">
          <ac:chgData name="Rodrigo Baez Huerta" userId="f935b718-4faf-4a26-9ca8-3a3280208e74" providerId="ADAL" clId="{4F7D5D2D-D33C-4726-A251-0AED368A6B1B}" dt="2021-10-05T23:18:50.298" v="1312" actId="26606"/>
          <ac:spMkLst>
            <pc:docMk/>
            <pc:sldMk cId="1163063007" sldId="293"/>
            <ac:spMk id="36" creationId="{50921810-7F88-44A4-8C4D-1D692ED0807F}"/>
          </ac:spMkLst>
        </pc:spChg>
        <pc:spChg chg="add del mod">
          <ac:chgData name="Rodrigo Baez Huerta" userId="f935b718-4faf-4a26-9ca8-3a3280208e74" providerId="ADAL" clId="{4F7D5D2D-D33C-4726-A251-0AED368A6B1B}" dt="2021-10-05T23:18:50.298" v="1312" actId="26606"/>
          <ac:spMkLst>
            <pc:docMk/>
            <pc:sldMk cId="1163063007" sldId="293"/>
            <ac:spMk id="37" creationId="{4FFECD88-58A7-440C-9433-E278A6040AE9}"/>
          </ac:spMkLst>
        </pc:spChg>
        <pc:spChg chg="add del mod">
          <ac:chgData name="Rodrigo Baez Huerta" userId="f935b718-4faf-4a26-9ca8-3a3280208e74" providerId="ADAL" clId="{4F7D5D2D-D33C-4726-A251-0AED368A6B1B}" dt="2021-10-05T23:18:50.298" v="1312" actId="26606"/>
          <ac:spMkLst>
            <pc:docMk/>
            <pc:sldMk cId="1163063007" sldId="293"/>
            <ac:spMk id="39" creationId="{6D180A8A-D583-4291-A966-1AA68C049CD3}"/>
          </ac:spMkLst>
        </pc:spChg>
        <pc:picChg chg="add mod">
          <ac:chgData name="Rodrigo Baez Huerta" userId="f935b718-4faf-4a26-9ca8-3a3280208e74" providerId="ADAL" clId="{4F7D5D2D-D33C-4726-A251-0AED368A6B1B}" dt="2021-10-06T01:10:29.500" v="1607" actId="1076"/>
          <ac:picMkLst>
            <pc:docMk/>
            <pc:sldMk cId="1163063007" sldId="293"/>
            <ac:picMk id="15" creationId="{B662A110-D102-4FB5-B6E2-5104E2CBC136}"/>
          </ac:picMkLst>
        </pc:picChg>
        <pc:picChg chg="mod ord">
          <ac:chgData name="Rodrigo Baez Huerta" userId="f935b718-4faf-4a26-9ca8-3a3280208e74" providerId="ADAL" clId="{4F7D5D2D-D33C-4726-A251-0AED368A6B1B}" dt="2021-10-05T23:18:56.187" v="1314" actId="26606"/>
          <ac:picMkLst>
            <pc:docMk/>
            <pc:sldMk cId="1163063007" sldId="293"/>
            <ac:picMk id="22" creationId="{0F5C8F58-81B2-4162-9563-70C679CF85F2}"/>
          </ac:picMkLst>
        </pc:picChg>
        <pc:picChg chg="mod ord">
          <ac:chgData name="Rodrigo Baez Huerta" userId="f935b718-4faf-4a26-9ca8-3a3280208e74" providerId="ADAL" clId="{4F7D5D2D-D33C-4726-A251-0AED368A6B1B}" dt="2021-10-05T23:18:56.187" v="1314" actId="26606"/>
          <ac:picMkLst>
            <pc:docMk/>
            <pc:sldMk cId="1163063007" sldId="293"/>
            <ac:picMk id="24" creationId="{F1E0AF3E-867C-4F0D-8325-9DC9A985B427}"/>
          </ac:picMkLst>
        </pc:picChg>
        <pc:picChg chg="mod ord">
          <ac:chgData name="Rodrigo Baez Huerta" userId="f935b718-4faf-4a26-9ca8-3a3280208e74" providerId="ADAL" clId="{4F7D5D2D-D33C-4726-A251-0AED368A6B1B}" dt="2021-10-05T23:18:56.187" v="1314" actId="26606"/>
          <ac:picMkLst>
            <pc:docMk/>
            <pc:sldMk cId="1163063007" sldId="293"/>
            <ac:picMk id="26" creationId="{2AD0E03E-80ED-4CBF-B567-3E1EAB01FD41}"/>
          </ac:picMkLst>
        </pc:picChg>
        <pc:picChg chg="mod ord">
          <ac:chgData name="Rodrigo Baez Huerta" userId="f935b718-4faf-4a26-9ca8-3a3280208e74" providerId="ADAL" clId="{4F7D5D2D-D33C-4726-A251-0AED368A6B1B}" dt="2021-10-05T23:18:56.187" v="1314" actId="26606"/>
          <ac:picMkLst>
            <pc:docMk/>
            <pc:sldMk cId="1163063007" sldId="293"/>
            <ac:picMk id="28" creationId="{43BC7054-E269-4210-98F5-65D485066725}"/>
          </ac:picMkLst>
        </pc:picChg>
      </pc:sldChg>
      <pc:sldChg chg="addSp delSp modSp mod ord">
        <pc:chgData name="Rodrigo Baez Huerta" userId="f935b718-4faf-4a26-9ca8-3a3280208e74" providerId="ADAL" clId="{4F7D5D2D-D33C-4726-A251-0AED368A6B1B}" dt="2021-10-07T12:56:49.375" v="2634"/>
        <pc:sldMkLst>
          <pc:docMk/>
          <pc:sldMk cId="2971040159" sldId="298"/>
        </pc:sldMkLst>
        <pc:spChg chg="add del mod">
          <ac:chgData name="Rodrigo Baez Huerta" userId="f935b718-4faf-4a26-9ca8-3a3280208e74" providerId="ADAL" clId="{4F7D5D2D-D33C-4726-A251-0AED368A6B1B}" dt="2021-10-06T12:26:40.963" v="2571" actId="931"/>
          <ac:spMkLst>
            <pc:docMk/>
            <pc:sldMk cId="2971040159" sldId="298"/>
            <ac:spMk id="4" creationId="{749D0532-6C68-4AA4-AC41-8F07D4288C7C}"/>
          </ac:spMkLst>
        </pc:spChg>
        <pc:spChg chg="add del mod">
          <ac:chgData name="Rodrigo Baez Huerta" userId="f935b718-4faf-4a26-9ca8-3a3280208e74" providerId="ADAL" clId="{4F7D5D2D-D33C-4726-A251-0AED368A6B1B}" dt="2021-10-06T13:26:13.923" v="2575" actId="931"/>
          <ac:spMkLst>
            <pc:docMk/>
            <pc:sldMk cId="2971040159" sldId="298"/>
            <ac:spMk id="8" creationId="{6B54D0D1-466F-4A29-B85F-922FE5436E9C}"/>
          </ac:spMkLst>
        </pc:spChg>
        <pc:spChg chg="mod">
          <ac:chgData name="Rodrigo Baez Huerta" userId="f935b718-4faf-4a26-9ca8-3a3280208e74" providerId="ADAL" clId="{4F7D5D2D-D33C-4726-A251-0AED368A6B1B}" dt="2021-10-06T01:30:36.050" v="2428" actId="122"/>
          <ac:spMkLst>
            <pc:docMk/>
            <pc:sldMk cId="2971040159" sldId="298"/>
            <ac:spMk id="12" creationId="{2F8E5BC1-257F-4CA0-A14D-8A76F6198211}"/>
          </ac:spMkLst>
        </pc:spChg>
        <pc:spChg chg="add del mod">
          <ac:chgData name="Rodrigo Baez Huerta" userId="f935b718-4faf-4a26-9ca8-3a3280208e74" providerId="ADAL" clId="{4F7D5D2D-D33C-4726-A251-0AED368A6B1B}" dt="2021-10-06T14:05:53.692" v="2579" actId="931"/>
          <ac:spMkLst>
            <pc:docMk/>
            <pc:sldMk cId="2971040159" sldId="298"/>
            <ac:spMk id="13" creationId="{731D0F3F-FF8A-425D-BE7B-976A0341D9E2}"/>
          </ac:spMkLst>
        </pc:spChg>
        <pc:spChg chg="mod">
          <ac:chgData name="Rodrigo Baez Huerta" userId="f935b718-4faf-4a26-9ca8-3a3280208e74" providerId="ADAL" clId="{4F7D5D2D-D33C-4726-A251-0AED368A6B1B}" dt="2021-10-06T01:31:24.377" v="2442" actId="20577"/>
          <ac:spMkLst>
            <pc:docMk/>
            <pc:sldMk cId="2971040159" sldId="298"/>
            <ac:spMk id="14" creationId="{32B0CB1D-E6FE-4346-B4DC-C1AC8F0F5CC6}"/>
          </ac:spMkLst>
        </pc:spChg>
        <pc:spChg chg="mod">
          <ac:chgData name="Rodrigo Baez Huerta" userId="f935b718-4faf-4a26-9ca8-3a3280208e74" providerId="ADAL" clId="{4F7D5D2D-D33C-4726-A251-0AED368A6B1B}" dt="2021-10-06T01:34:22.968" v="2566" actId="113"/>
          <ac:spMkLst>
            <pc:docMk/>
            <pc:sldMk cId="2971040159" sldId="298"/>
            <ac:spMk id="18" creationId="{6EBA6953-980C-4C61-AFA3-018201F6E289}"/>
          </ac:spMkLst>
        </pc:spChg>
        <pc:spChg chg="mod">
          <ac:chgData name="Rodrigo Baez Huerta" userId="f935b718-4faf-4a26-9ca8-3a3280208e74" providerId="ADAL" clId="{4F7D5D2D-D33C-4726-A251-0AED368A6B1B}" dt="2021-10-06T01:32:04.965" v="2455" actId="20577"/>
          <ac:spMkLst>
            <pc:docMk/>
            <pc:sldMk cId="2971040159" sldId="298"/>
            <ac:spMk id="19" creationId="{1EA45180-5246-464E-BDD0-2AB792997E91}"/>
          </ac:spMkLst>
        </pc:spChg>
        <pc:spChg chg="mod">
          <ac:chgData name="Rodrigo Baez Huerta" userId="f935b718-4faf-4a26-9ca8-3a3280208e74" providerId="ADAL" clId="{4F7D5D2D-D33C-4726-A251-0AED368A6B1B}" dt="2021-10-06T01:34:25.287" v="2567" actId="113"/>
          <ac:spMkLst>
            <pc:docMk/>
            <pc:sldMk cId="2971040159" sldId="298"/>
            <ac:spMk id="20" creationId="{7E61202C-1274-459A-A89D-C23AE8A261C7}"/>
          </ac:spMkLst>
        </pc:spChg>
        <pc:spChg chg="mod">
          <ac:chgData name="Rodrigo Baez Huerta" userId="f935b718-4faf-4a26-9ca8-3a3280208e74" providerId="ADAL" clId="{4F7D5D2D-D33C-4726-A251-0AED368A6B1B}" dt="2021-10-06T01:32:18.425" v="2465" actId="20577"/>
          <ac:spMkLst>
            <pc:docMk/>
            <pc:sldMk cId="2971040159" sldId="298"/>
            <ac:spMk id="21" creationId="{B7A4F278-30B9-44DC-81DE-0BB8DC7D9B43}"/>
          </ac:spMkLst>
        </pc:spChg>
        <pc:spChg chg="mod">
          <ac:chgData name="Rodrigo Baez Huerta" userId="f935b718-4faf-4a26-9ca8-3a3280208e74" providerId="ADAL" clId="{4F7D5D2D-D33C-4726-A251-0AED368A6B1B}" dt="2021-10-06T01:34:27.935" v="2568" actId="113"/>
          <ac:spMkLst>
            <pc:docMk/>
            <pc:sldMk cId="2971040159" sldId="298"/>
            <ac:spMk id="22" creationId="{6E82B8CE-8692-4360-9A23-C2348C7B858B}"/>
          </ac:spMkLst>
        </pc:spChg>
        <pc:spChg chg="mod">
          <ac:chgData name="Rodrigo Baez Huerta" userId="f935b718-4faf-4a26-9ca8-3a3280208e74" providerId="ADAL" clId="{4F7D5D2D-D33C-4726-A251-0AED368A6B1B}" dt="2021-10-06T01:32:30.288" v="2481" actId="20577"/>
          <ac:spMkLst>
            <pc:docMk/>
            <pc:sldMk cId="2971040159" sldId="298"/>
            <ac:spMk id="23" creationId="{7372C0BC-293C-400A-8073-0246B833FC7B}"/>
          </ac:spMkLst>
        </pc:spChg>
        <pc:spChg chg="mod">
          <ac:chgData name="Rodrigo Baez Huerta" userId="f935b718-4faf-4a26-9ca8-3a3280208e74" providerId="ADAL" clId="{4F7D5D2D-D33C-4726-A251-0AED368A6B1B}" dt="2021-10-06T01:34:30.760" v="2569" actId="113"/>
          <ac:spMkLst>
            <pc:docMk/>
            <pc:sldMk cId="2971040159" sldId="298"/>
            <ac:spMk id="24" creationId="{A7CB8132-D875-4ED5-9967-5C58F21B10E3}"/>
          </ac:spMkLst>
        </pc:spChg>
        <pc:spChg chg="add del mod">
          <ac:chgData name="Rodrigo Baez Huerta" userId="f935b718-4faf-4a26-9ca8-3a3280208e74" providerId="ADAL" clId="{4F7D5D2D-D33C-4726-A251-0AED368A6B1B}" dt="2021-10-06T15:54:31.944" v="2582" actId="931"/>
          <ac:spMkLst>
            <pc:docMk/>
            <pc:sldMk cId="2971040159" sldId="298"/>
            <ac:spMk id="30" creationId="{AC93B4DD-9EDA-4B48-AB60-8B14BB0F76F2}"/>
          </ac:spMkLst>
        </pc:spChg>
        <pc:picChg chg="add mod">
          <ac:chgData name="Rodrigo Baez Huerta" userId="f935b718-4faf-4a26-9ca8-3a3280208e74" providerId="ADAL" clId="{4F7D5D2D-D33C-4726-A251-0AED368A6B1B}" dt="2021-10-06T15:54:36.033" v="2583" actId="27614"/>
          <ac:picMkLst>
            <pc:docMk/>
            <pc:sldMk cId="2971040159" sldId="298"/>
            <ac:picMk id="4" creationId="{95F75249-66AA-4A8D-AE56-B0A75A7A4642}"/>
          </ac:picMkLst>
        </pc:picChg>
        <pc:picChg chg="add mod">
          <ac:chgData name="Rodrigo Baez Huerta" userId="f935b718-4faf-4a26-9ca8-3a3280208e74" providerId="ADAL" clId="{4F7D5D2D-D33C-4726-A251-0AED368A6B1B}" dt="2021-10-06T12:26:44.352" v="2573" actId="962"/>
          <ac:picMkLst>
            <pc:docMk/>
            <pc:sldMk cId="2971040159" sldId="298"/>
            <ac:picMk id="6" creationId="{2905322F-6835-4C0A-89B1-053ECF28FDFB}"/>
          </ac:picMkLst>
        </pc:picChg>
        <pc:picChg chg="add mod">
          <ac:chgData name="Rodrigo Baez Huerta" userId="f935b718-4faf-4a26-9ca8-3a3280208e74" providerId="ADAL" clId="{4F7D5D2D-D33C-4726-A251-0AED368A6B1B}" dt="2021-10-06T13:26:16.932" v="2577" actId="962"/>
          <ac:picMkLst>
            <pc:docMk/>
            <pc:sldMk cId="2971040159" sldId="298"/>
            <ac:picMk id="10" creationId="{637C18FC-4BF3-41DD-A001-D7363A2F3221}"/>
          </ac:picMkLst>
        </pc:picChg>
        <pc:picChg chg="add mod">
          <ac:chgData name="Rodrigo Baez Huerta" userId="f935b718-4faf-4a26-9ca8-3a3280208e74" providerId="ADAL" clId="{4F7D5D2D-D33C-4726-A251-0AED368A6B1B}" dt="2021-10-06T01:30:52.105" v="2430" actId="14100"/>
          <ac:picMkLst>
            <pc:docMk/>
            <pc:sldMk cId="2971040159" sldId="298"/>
            <ac:picMk id="16" creationId="{DC065576-C118-44EE-B86D-9D2FB9B59147}"/>
          </ac:picMkLst>
        </pc:picChg>
        <pc:picChg chg="add mod">
          <ac:chgData name="Rodrigo Baez Huerta" userId="f935b718-4faf-4a26-9ca8-3a3280208e74" providerId="ADAL" clId="{4F7D5D2D-D33C-4726-A251-0AED368A6B1B}" dt="2021-10-06T14:05:57.587" v="2580" actId="27614"/>
          <ac:picMkLst>
            <pc:docMk/>
            <pc:sldMk cId="2971040159" sldId="298"/>
            <ac:picMk id="17" creationId="{6A4CF89A-F812-4678-8D67-BCE7AC10CD13}"/>
          </ac:picMkLst>
        </pc:picChg>
        <pc:picChg chg="del mod">
          <ac:chgData name="Rodrigo Baez Huerta" userId="f935b718-4faf-4a26-9ca8-3a3280208e74" providerId="ADAL" clId="{4F7D5D2D-D33C-4726-A251-0AED368A6B1B}" dt="2021-10-06T13:26:07.424" v="2574" actId="478"/>
          <ac:picMkLst>
            <pc:docMk/>
            <pc:sldMk cId="2971040159" sldId="298"/>
            <ac:picMk id="25" creationId="{104C104E-9EBC-4154-906F-14A298E9EF2E}"/>
          </ac:picMkLst>
        </pc:picChg>
        <pc:picChg chg="del">
          <ac:chgData name="Rodrigo Baez Huerta" userId="f935b718-4faf-4a26-9ca8-3a3280208e74" providerId="ADAL" clId="{4F7D5D2D-D33C-4726-A251-0AED368A6B1B}" dt="2021-10-06T14:05:25.368" v="2578" actId="478"/>
          <ac:picMkLst>
            <pc:docMk/>
            <pc:sldMk cId="2971040159" sldId="298"/>
            <ac:picMk id="26" creationId="{B12E57E0-F016-4B3F-9126-3A11698F325D}"/>
          </ac:picMkLst>
        </pc:picChg>
        <pc:picChg chg="del">
          <ac:chgData name="Rodrigo Baez Huerta" userId="f935b718-4faf-4a26-9ca8-3a3280208e74" providerId="ADAL" clId="{4F7D5D2D-D33C-4726-A251-0AED368A6B1B}" dt="2021-10-06T14:14:58.755" v="2581" actId="478"/>
          <ac:picMkLst>
            <pc:docMk/>
            <pc:sldMk cId="2971040159" sldId="298"/>
            <ac:picMk id="27" creationId="{F5B38C71-905C-4A1A-97EF-31546F4BF602}"/>
          </ac:picMkLst>
        </pc:picChg>
        <pc:picChg chg="del">
          <ac:chgData name="Rodrigo Baez Huerta" userId="f935b718-4faf-4a26-9ca8-3a3280208e74" providerId="ADAL" clId="{4F7D5D2D-D33C-4726-A251-0AED368A6B1B}" dt="2021-10-06T12:26:12.286" v="2570" actId="478"/>
          <ac:picMkLst>
            <pc:docMk/>
            <pc:sldMk cId="2971040159" sldId="298"/>
            <ac:picMk id="29" creationId="{8D53E665-9B7D-413E-815E-AF0082AFF105}"/>
          </ac:picMkLst>
        </pc:picChg>
      </pc:sldChg>
      <pc:sldChg chg="del">
        <pc:chgData name="Rodrigo Baez Huerta" userId="f935b718-4faf-4a26-9ca8-3a3280208e74" providerId="ADAL" clId="{4F7D5D2D-D33C-4726-A251-0AED368A6B1B}" dt="2021-10-06T01:08:50.179" v="1578" actId="47"/>
        <pc:sldMkLst>
          <pc:docMk/>
          <pc:sldMk cId="2900026269" sldId="300"/>
        </pc:sldMkLst>
      </pc:sldChg>
      <pc:sldChg chg="new add del">
        <pc:chgData name="Rodrigo Baez Huerta" userId="f935b718-4faf-4a26-9ca8-3a3280208e74" providerId="ADAL" clId="{4F7D5D2D-D33C-4726-A251-0AED368A6B1B}" dt="2021-10-05T23:39:38.293" v="1323" actId="680"/>
        <pc:sldMkLst>
          <pc:docMk/>
          <pc:sldMk cId="917713058" sldId="3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D18964-3BB4-4D47-8767-CE438F1B9D44}" type="datetime1">
              <a:rPr lang="es-ES" smtClean="0"/>
              <a:t>07/10/2021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6C0203-D64A-4516-A5D4-F81B23892FEC}" type="datetime1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2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1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6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9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10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2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87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36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posición de imagen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posición de imagen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5" name="Marcador de posición de imagen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6" name="Marcador de posición de imagen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3" name="Marcador de texto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5" name="Marcador de posición de imagen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6" name="Marcador de posición de imagen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7" name="Marcador de posición de imagen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8" name="Marcador de posición de imagen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texto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8" name="Marcador de texto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9" name="Marcador de texto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8" name="Marcador de posición de imagen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posición de imagen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imagen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Marcador de texto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8" name="Marcador de posición de imagen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Marcador de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3" name="Marcador de posición de imagen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4" name="Marcador de posición de imagen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5" name="Marcador de posición de imagen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6" name="Marcador de posición de imagen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3" name="Marcador de posición de imagen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Marcador de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5" name="Marcador de texto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Marcador de texto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50" name="Marcador de texto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51" name="Marcador de posición de imagen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2" name="Marcador de posición de imagen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3" name="Marcador de posición de imagen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posición de imagen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posición de imagen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9" name="Marcador de posición de imagen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3" name="Marcador de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7" name="Marcador de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8" name="Marcador de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4" name="Marcador de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posición de imagen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posición de imagen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9" name="Marcador de posición de imagen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3" name="Marcador de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7" name="Marcador de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8" name="Marcador de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4" name="Marcador de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7" name="Marcador de gráfico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9" name="Marcador de gráfico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0" name="Marcador de gráfico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1" name="Marcador de gráfico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n>
                <a:noFill/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osición de imagen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es-ES" noProof="0"/>
              <a:t>Agregue la imagen aquí</a:t>
            </a:r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es-ES" noProof="0"/>
              <a:t>Agregue la imagen aquí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posición de imagen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.jfif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jfif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8.svg"/><Relationship Id="rId11" Type="http://schemas.openxmlformats.org/officeDocument/2006/relationships/image" Target="../media/image3.jfif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104" y="2153339"/>
            <a:ext cx="5356363" cy="1464504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000" dirty="0"/>
              <a:t>Proyecto Práctico: “Everis Academy”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2104" y="4068416"/>
            <a:ext cx="5356364" cy="2683568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es-ES" sz="4400" b="1" dirty="0"/>
              <a:t>Célula 1: VikingoStack</a:t>
            </a:r>
          </a:p>
          <a:p>
            <a:pPr algn="ctr" rtl="0"/>
            <a:endParaRPr lang="es-ES" sz="4400" b="1" dirty="0"/>
          </a:p>
          <a:p>
            <a:pPr algn="ctr" rtl="0"/>
            <a:endParaRPr lang="es-ES" b="1" dirty="0"/>
          </a:p>
          <a:p>
            <a:pPr algn="r" rtl="0"/>
            <a:endParaRPr lang="es-ES" b="1" dirty="0"/>
          </a:p>
          <a:p>
            <a:pPr algn="r" rtl="0"/>
            <a:r>
              <a:rPr lang="es-ES" b="1" dirty="0"/>
              <a:t>08 de Octubre de 2021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099A3192-FB15-4DB8-AB4D-D28AA4C47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104" y="106016"/>
            <a:ext cx="5356363" cy="19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8480425" cy="758824"/>
          </a:xfrm>
        </p:spPr>
        <p:txBody>
          <a:bodyPr rtlCol="0"/>
          <a:lstStyle/>
          <a:p>
            <a:pPr algn="ctr" rtl="0"/>
            <a:r>
              <a:rPr lang="es-ES" dirty="0"/>
              <a:t>Integrantes de la Célula VikingoStack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smtClean="0"/>
              <a:t>2</a:t>
            </a:fld>
            <a:endParaRPr lang="es-E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s-ES" dirty="0"/>
              <a:t>Rodrigo Baez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es-ES" b="1" dirty="0"/>
              <a:t>Equipo Desarrollador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es-ES" dirty="0"/>
              <a:t>Ivan Paniagua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s-ES" b="1" dirty="0"/>
              <a:t>Equipo Desarrollador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es-ES" dirty="0"/>
              <a:t>Cesar Soto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es-ES" b="1" dirty="0"/>
              <a:t>Equipo Desarrollador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es-ES" dirty="0"/>
              <a:t>Francisco Vargas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es-ES" b="1" dirty="0"/>
              <a:t>Analista de Calidad (QA)</a:t>
            </a:r>
          </a:p>
        </p:txBody>
      </p:sp>
      <p:pic>
        <p:nvPicPr>
          <p:cNvPr id="16" name="Imagen 1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C065576-C118-44EE-B86D-9D2FB9B59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148757"/>
            <a:ext cx="1478281" cy="1401748"/>
          </a:xfrm>
          <a:prstGeom prst="rect">
            <a:avLst/>
          </a:prstGeom>
        </p:spPr>
      </p:pic>
      <p:pic>
        <p:nvPicPr>
          <p:cNvPr id="6" name="Marcador de posición de imagen 5" descr="Una persona con camisa azul y cabello largo&#10;&#10;Descripción generada automáticamente">
            <a:extLst>
              <a:ext uri="{FF2B5EF4-FFF2-40B4-BE49-F238E27FC236}">
                <a16:creationId xmlns:a16="http://schemas.microsoft.com/office/drawing/2014/main" id="{2905322F-6835-4C0A-89B1-053ECF28FDF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t="16555" b="16555"/>
          <a:stretch>
            <a:fillRect/>
          </a:stretch>
        </p:blipFill>
        <p:spPr/>
      </p:pic>
      <p:pic>
        <p:nvPicPr>
          <p:cNvPr id="10" name="Marcador de posición de imagen 9" descr="Cara de un hombre sonriendo&#10;&#10;Descripción generada automáticamente">
            <a:extLst>
              <a:ext uri="{FF2B5EF4-FFF2-40B4-BE49-F238E27FC236}">
                <a16:creationId xmlns:a16="http://schemas.microsoft.com/office/drawing/2014/main" id="{637C18FC-4BF3-41DD-A001-D7363A2F32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t="5726" b="5726"/>
          <a:stretch>
            <a:fillRect/>
          </a:stretch>
        </p:blipFill>
        <p:spPr/>
      </p:pic>
      <p:pic>
        <p:nvPicPr>
          <p:cNvPr id="17" name="Marcador de posición de imagen 16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6A4CF89A-F812-4678-8D67-BCE7AC10CD1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/>
          <a:srcRect t="17758" b="17758"/>
          <a:stretch>
            <a:fillRect/>
          </a:stretch>
        </p:blipFill>
        <p:spPr/>
      </p:pic>
      <p:pic>
        <p:nvPicPr>
          <p:cNvPr id="4" name="Marcador de posición de imagen 3" descr="Un hombre con camisa blanca sonriendo&#10;&#10;Descripción generada automáticamente">
            <a:extLst>
              <a:ext uri="{FF2B5EF4-FFF2-40B4-BE49-F238E27FC236}">
                <a16:creationId xmlns:a16="http://schemas.microsoft.com/office/drawing/2014/main" id="{95F75249-66AA-4A8D-AE56-B0A75A7A464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7"/>
          <a:srcRect t="9058" b="90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Imagen que contiene edificio, grande, frente, tabla&#10;&#10;Descripción generada automáticamente">
            <a:extLst>
              <a:ext uri="{FF2B5EF4-FFF2-40B4-BE49-F238E27FC236}">
                <a16:creationId xmlns:a16="http://schemas.microsoft.com/office/drawing/2014/main" id="{24A2069B-C7E8-4F73-B686-FB11526E5B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1295" r="21295"/>
          <a:stretch/>
        </p:blipFill>
        <p:spPr>
          <a:xfrm>
            <a:off x="571550" y="0"/>
            <a:ext cx="6033988" cy="6857999"/>
          </a:xfr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787180"/>
            <a:ext cx="4986338" cy="976311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238" y="2425352"/>
            <a:ext cx="5261112" cy="2835761"/>
          </a:xfrm>
        </p:spPr>
        <p:txBody>
          <a:bodyPr rtlCol="0">
            <a:normAutofit/>
          </a:bodyPr>
          <a:lstStyle/>
          <a:p>
            <a:pPr marL="514350" indent="-514350" rtl="0">
              <a:buAutoNum type="arabicPeriod"/>
            </a:pPr>
            <a:r>
              <a:rPr lang="es-ES" sz="2800" dirty="0"/>
              <a:t>Descripción del proyecto</a:t>
            </a:r>
          </a:p>
          <a:p>
            <a:pPr marL="514350" indent="-514350" rtl="0">
              <a:buAutoNum type="arabicPeriod"/>
            </a:pPr>
            <a:r>
              <a:rPr lang="es-ES" sz="2800" dirty="0"/>
              <a:t>Requerimientos funcionales</a:t>
            </a:r>
          </a:p>
          <a:p>
            <a:pPr marL="514350" indent="-514350" rtl="0">
              <a:buAutoNum type="arabicPeriod"/>
            </a:pPr>
            <a:r>
              <a:rPr lang="es-ES" sz="2800" dirty="0"/>
              <a:t>Diagrama de solución funcional</a:t>
            </a:r>
          </a:p>
          <a:p>
            <a:pPr marL="514350" indent="-514350" rtl="0">
              <a:buAutoNum type="arabicPeriod"/>
            </a:pPr>
            <a:r>
              <a:rPr lang="es-ES" sz="2800" dirty="0"/>
              <a:t>Aspectos Técnicos</a:t>
            </a:r>
          </a:p>
          <a:p>
            <a:pPr marL="514350" indent="-514350" rtl="0">
              <a:buAutoNum type="arabicPeriod"/>
            </a:pPr>
            <a:r>
              <a:rPr lang="es-ES" sz="2800" dirty="0"/>
              <a:t>Aspectos para destacar</a:t>
            </a:r>
          </a:p>
        </p:txBody>
      </p:sp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03DC2DEF-D2FE-4B45-ABA4-9F153FD1C98A}" type="slidenum">
              <a:rPr lang="es-ES" smtClean="0"/>
              <a:pPr rtl="0">
                <a:spcAft>
                  <a:spcPts val="600"/>
                </a:spcAft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632174" y="2289890"/>
            <a:ext cx="6559826" cy="2278221"/>
          </a:xfrm>
          <a:noFill/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25" y="330082"/>
            <a:ext cx="5963675" cy="783102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sz="4400" dirty="0"/>
              <a:t>Descripción del Proyecto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6126F088-975F-4EE9-91D2-818373134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99" y="1305340"/>
            <a:ext cx="5268853" cy="5360503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/>
              <a:t>Este proyecto consiste básicamente en realizar una solución para Everis Academy, plataforma web de aprendizaje dirigida a los participantes del Talen Lab y para personas de la compañía en general.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/>
              <a:t>Específicamente a nuestra célula se le asignó realizar una solución para el modulo Alumnos, el cual consiste en lo siguiente: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Login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Gestor de Alumnos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Gestor de Usuarios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API de Consulta de Alumnos</a:t>
            </a:r>
            <a:r>
              <a:rPr lang="en-US" dirty="0"/>
              <a:t>	</a:t>
            </a:r>
          </a:p>
          <a:p>
            <a:pPr algn="just"/>
            <a:endParaRPr lang="en-US" dirty="0"/>
          </a:p>
        </p:txBody>
      </p:sp>
      <p:sp>
        <p:nvSpPr>
          <p:cNvPr id="3" name="Marcador de número de diapositiva 2" hidden="1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03DC2DEF-D2FE-4B45-ABA4-9F153FD1C98A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/>
          </a:p>
        </p:txBody>
      </p:sp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9CCF8D2-FE88-477A-9114-24DB8B2B8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800" y="148756"/>
            <a:ext cx="1478281" cy="14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8" y="260351"/>
            <a:ext cx="8494644" cy="755649"/>
          </a:xfrm>
        </p:spPr>
        <p:txBody>
          <a:bodyPr rtlCol="0"/>
          <a:lstStyle/>
          <a:p>
            <a:pPr rtl="0"/>
            <a:r>
              <a:rPr lang="es-ES" dirty="0"/>
              <a:t>Requerimientos Funcionales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smtClean="0"/>
              <a:t>5</a:t>
            </a:fld>
            <a:endParaRPr lang="es-ES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8017" y="4064677"/>
            <a:ext cx="5582064" cy="2517301"/>
          </a:xfrm>
        </p:spPr>
        <p:txBody>
          <a:bodyPr rtlCol="0"/>
          <a:lstStyle/>
          <a:p>
            <a:pPr algn="just" rtl="0"/>
            <a:r>
              <a:rPr lang="es-ES" b="1" dirty="0"/>
              <a:t>El sistema debe validar los datos ingresados por el Administrador, antes de permitir el ingreso al sistema.</a:t>
            </a:r>
          </a:p>
          <a:p>
            <a:pPr algn="just" rtl="0"/>
            <a:r>
              <a:rPr lang="es-ES" b="1" dirty="0"/>
              <a:t>El sistema debe almacenar los datos de un alumno agregado por el Administrador.</a:t>
            </a:r>
          </a:p>
          <a:p>
            <a:pPr algn="just" rtl="0"/>
            <a:r>
              <a:rPr lang="es-ES" b="1" dirty="0"/>
              <a:t>El sistema debe permitir al usuario Administrador realizar consultas sobre los alumnos.</a:t>
            </a:r>
          </a:p>
          <a:p>
            <a:pPr algn="just" rtl="0"/>
            <a:r>
              <a:rPr lang="es-ES" b="1" dirty="0"/>
              <a:t>El sistema debe permitir al usuario Administrador realizar modificaciones sobre los datos de los alumnos.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5" y="4064677"/>
            <a:ext cx="5582064" cy="2517301"/>
          </a:xfrm>
        </p:spPr>
        <p:txBody>
          <a:bodyPr rtlCol="0"/>
          <a:lstStyle/>
          <a:p>
            <a:pPr algn="just" rtl="0"/>
            <a:r>
              <a:rPr lang="es-ES" b="1" dirty="0"/>
              <a:t>El usuario Administrador puede loguearse para ingresar al sistema.</a:t>
            </a:r>
          </a:p>
          <a:p>
            <a:pPr algn="just" rtl="0"/>
            <a:r>
              <a:rPr lang="es-ES" b="1" dirty="0"/>
              <a:t>El usuario Administrador puede agregar nuevos alumnos al sistema.</a:t>
            </a:r>
          </a:p>
          <a:p>
            <a:pPr algn="just" rtl="0"/>
            <a:r>
              <a:rPr lang="es-ES" b="1" dirty="0"/>
              <a:t>El usuario Administrador puede consultar sobre los alumnos.</a:t>
            </a:r>
          </a:p>
          <a:p>
            <a:pPr algn="just" rtl="0"/>
            <a:r>
              <a:rPr lang="es-ES" b="1" dirty="0"/>
              <a:t>El usuario Administrador puede modificar los datos de los alumnos. </a:t>
            </a:r>
          </a:p>
          <a:p>
            <a:pPr rtl="0"/>
            <a:endParaRPr lang="es-ES" dirty="0"/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5" y="1706997"/>
            <a:ext cx="5582064" cy="1929569"/>
          </a:xfrm>
        </p:spPr>
      </p:pic>
      <p:pic>
        <p:nvPicPr>
          <p:cNvPr id="19" name="Marcador de posición de imagen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88017" y="1706996"/>
            <a:ext cx="5582064" cy="1929569"/>
          </a:xfrm>
        </p:spPr>
      </p:pic>
      <p:pic>
        <p:nvPicPr>
          <p:cNvPr id="15" name="Imagen 1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09754F6-EDC7-4BAF-A785-8705A6EDC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0" y="148756"/>
            <a:ext cx="1478281" cy="14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8EC6FDE1-C218-4502-897E-EC32D166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48756"/>
            <a:ext cx="9117081" cy="758824"/>
          </a:xfrm>
        </p:spPr>
        <p:txBody>
          <a:bodyPr/>
          <a:lstStyle/>
          <a:p>
            <a:pPr algn="ctr"/>
            <a:r>
              <a:rPr lang="en-US" dirty="0"/>
              <a:t>Diagrama de Solución Funcional 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E65C0DC3-9613-4AB6-BEA8-612D2000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03DC2DEF-D2FE-4B45-ABA4-9F153FD1C98A}" type="slidenum">
              <a:rPr lang="es-ES" noProof="0" smtClean="0"/>
              <a:pPr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611F8CC6-FE01-4812-8A54-BDB671492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776" y="887896"/>
            <a:ext cx="10508565" cy="5900186"/>
          </a:xfrm>
        </p:spPr>
      </p:pic>
      <p:pic>
        <p:nvPicPr>
          <p:cNvPr id="9" name="Imagen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AD36253-781B-46F1-9F51-63496F3D9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800" y="148756"/>
            <a:ext cx="1478281" cy="14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00" y="1867479"/>
            <a:ext cx="4448175" cy="702891"/>
          </a:xfr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b="1" i="0" u="none" strike="noStrike" kern="1200" cap="none" spc="0" normalizeH="0" dirty="0">
                <a:ln>
                  <a:noFill/>
                </a:ln>
                <a:effectLst/>
                <a:uLnTx/>
                <a:uFillTx/>
              </a:rPr>
              <a:t>Aspectos Técnicos: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s-ES" sz="8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s-ES" sz="80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3466486" cy="3669307"/>
          </a:xfrm>
        </p:spPr>
        <p:txBody>
          <a:bodyPr rtlCol="0">
            <a:normAutofit lnSpcReduction="10000"/>
          </a:bodyPr>
          <a:lstStyle/>
          <a:p>
            <a:pPr rtl="0">
              <a:buFont typeface="Wingdings" panose="05000000000000000000" pitchFamily="2" charset="2"/>
              <a:buChar char="v"/>
            </a:pPr>
            <a:r>
              <a:rPr lang="es-ES" b="1" dirty="0"/>
              <a:t>Lenguajes de Programación:</a:t>
            </a:r>
          </a:p>
          <a:p>
            <a:pPr rtl="0"/>
            <a:r>
              <a:rPr lang="es-ES" dirty="0"/>
              <a:t>Java, HTML, CSS/Bootstrap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es-ES" b="1" dirty="0"/>
              <a:t>Framework:</a:t>
            </a:r>
          </a:p>
          <a:p>
            <a:pPr rtl="0"/>
            <a:r>
              <a:rPr lang="es-ES" dirty="0"/>
              <a:t>Spring Tool Suite 4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es-ES" b="1" dirty="0"/>
              <a:t>Base de Datos:</a:t>
            </a:r>
          </a:p>
          <a:p>
            <a:pPr rtl="0"/>
            <a:r>
              <a:rPr lang="es-ES" dirty="0"/>
              <a:t>MySQL</a:t>
            </a:r>
            <a:r>
              <a:rPr lang="es-ES" b="1" dirty="0"/>
              <a:t> 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es-ES" b="1" dirty="0"/>
              <a:t>Entorno de Desarrollo para la BD:</a:t>
            </a:r>
          </a:p>
          <a:p>
            <a:pPr rtl="0"/>
            <a:r>
              <a:rPr lang="es-ES" dirty="0"/>
              <a:t>Laragon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es-ES" b="1" dirty="0"/>
              <a:t>Servidor HTTP:</a:t>
            </a:r>
          </a:p>
          <a:p>
            <a:pPr rtl="0"/>
            <a:r>
              <a:rPr lang="es-ES" dirty="0"/>
              <a:t>Apache</a:t>
            </a:r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3A1DF631-547B-4C55-AE62-0CD1BE696C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2609" r="27563" b="1"/>
          <a:stretch/>
        </p:blipFill>
        <p:spPr>
          <a:xfrm>
            <a:off x="371475" y="3118776"/>
            <a:ext cx="2926800" cy="3308528"/>
          </a:xfrm>
          <a:noFill/>
        </p:spPr>
      </p:pic>
      <p:pic>
        <p:nvPicPr>
          <p:cNvPr id="6" name="Marcador de posición de imagen 5" descr="Imagen que contiene persona, hombre, sostener, mano&#10;&#10;Descripción generada automáticamente">
            <a:extLst>
              <a:ext uri="{FF2B5EF4-FFF2-40B4-BE49-F238E27FC236}">
                <a16:creationId xmlns:a16="http://schemas.microsoft.com/office/drawing/2014/main" id="{97894845-426B-4B87-A67C-02A27AD18A3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6499" r="11920"/>
          <a:stretch/>
        </p:blipFill>
        <p:spPr>
          <a:xfrm>
            <a:off x="4908415" y="-4277"/>
            <a:ext cx="7283585" cy="6204974"/>
          </a:xfrm>
          <a:noFill/>
        </p:spPr>
      </p:pic>
      <p:pic>
        <p:nvPicPr>
          <p:cNvPr id="17" name="Imagen 1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C19078C-2E6A-4CFB-8E47-E051BC534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97" y="190959"/>
            <a:ext cx="1478281" cy="14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9792942" cy="758824"/>
          </a:xfrm>
        </p:spPr>
        <p:txBody>
          <a:bodyPr rtlCol="0"/>
          <a:lstStyle/>
          <a:p>
            <a:pPr algn="ctr" rtl="0"/>
            <a:r>
              <a:rPr lang="es-ES" dirty="0"/>
              <a:t>Aspectos para destacar:</a:t>
            </a:r>
          </a:p>
        </p:txBody>
      </p:sp>
      <p:pic>
        <p:nvPicPr>
          <p:cNvPr id="22" name="Marcador de posición de imagen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Marcador de posición de imagen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Marcador de posición de imagen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Marcador de posición de imagen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763" y="3949699"/>
            <a:ext cx="2584174" cy="2106543"/>
          </a:xfrm>
        </p:spPr>
        <p:txBody>
          <a:bodyPr rtlCol="0"/>
          <a:lstStyle/>
          <a:p>
            <a:pPr rtl="0"/>
            <a:r>
              <a:rPr lang="es-ES" dirty="0"/>
              <a:t>Se trabajó de manera organizada y colaborativa, compatibilizando los tiempos de todos los integrantes de la célula, que fueron asignados a distintos proyectos en On the Job.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05963" y="1364974"/>
            <a:ext cx="2336800" cy="2226365"/>
          </a:xfrm>
        </p:spPr>
        <p:txBody>
          <a:bodyPr rtlCol="0" anchor="b"/>
          <a:lstStyle/>
          <a:p>
            <a:pPr rtl="0"/>
            <a:r>
              <a:rPr lang="es-ES" dirty="0"/>
              <a:t>La realización del proyecto siempre se produjo de manera incremental, vale decir que fue siempre ascendente la curva y no tuvimos inconvenientes que nos hiciera retrasar.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20674" y="3949700"/>
            <a:ext cx="2336800" cy="2106542"/>
          </a:xfrm>
        </p:spPr>
        <p:txBody>
          <a:bodyPr rtlCol="0"/>
          <a:lstStyle/>
          <a:p>
            <a:pPr rtl="0"/>
            <a:r>
              <a:rPr lang="es-ES" dirty="0"/>
              <a:t>Afortunadamente no quedaron temas pendientes a resolver para un futuro sprint y las dudas que surgieron fueron resueltas a la brevedad con el líder asignado. 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35385" y="1364974"/>
            <a:ext cx="2336800" cy="2226365"/>
          </a:xfrm>
        </p:spPr>
        <p:txBody>
          <a:bodyPr rtlCol="0" anchor="b"/>
          <a:lstStyle/>
          <a:p>
            <a:pPr rtl="0"/>
            <a:r>
              <a:rPr lang="es-ES" dirty="0"/>
              <a:t>Se realizaron los testimonios para cada una de las etapas del proyecto, dejando evidencias de las distintas etapas (diseño, construcción y pruebas) en un repositorio.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smtClean="0"/>
              <a:t>8</a:t>
            </a:fld>
            <a:endParaRPr lang="es-ES"/>
          </a:p>
        </p:txBody>
      </p:sp>
      <p:pic>
        <p:nvPicPr>
          <p:cNvPr id="15" name="Imagen 1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662A110-D102-4FB5-B6E2-5104E2CBC1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81474" y="69918"/>
            <a:ext cx="1478281" cy="11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8973.tgt.Office_50304712_TF34126823_Win32_OJ112181013" id="{0FF25D6E-8F37-4983-A1B8-821332E0C5CC}" vid="{C69999EA-4DFF-4878-BAEC-9FBD108C09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clásica en bloque en negrita</Template>
  <TotalTime>480</TotalTime>
  <Words>404</Words>
  <Application>Microsoft Office PowerPoint</Application>
  <PresentationFormat>Panorámica</PresentationFormat>
  <Paragraphs>69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Proyecto Práctico: “Everis Academy”</vt:lpstr>
      <vt:lpstr>Integrantes de la Célula VikingoStack</vt:lpstr>
      <vt:lpstr>Índice</vt:lpstr>
      <vt:lpstr>Descripción del Proyecto</vt:lpstr>
      <vt:lpstr>Requerimientos Funcionales</vt:lpstr>
      <vt:lpstr>Diagrama de Solución Funcional </vt:lpstr>
      <vt:lpstr>Aspectos Técnicos:</vt:lpstr>
      <vt:lpstr>Aspectos para destacar: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Práctico: “Everis Academy”</dc:title>
  <dc:creator>Rodrigo Baez Huerta</dc:creator>
  <cp:lastModifiedBy>Rodrigo Baez Huerta</cp:lastModifiedBy>
  <cp:revision>1</cp:revision>
  <dcterms:created xsi:type="dcterms:W3CDTF">2021-10-05T18:17:05Z</dcterms:created>
  <dcterms:modified xsi:type="dcterms:W3CDTF">2021-10-07T12:56:59Z</dcterms:modified>
</cp:coreProperties>
</file>