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14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 w="216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4400" b="0" strike="noStrike" spc="-1">
                <a:solidFill>
                  <a:srgbClr val="FFFF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24AFC45-2B14-4663-A8A2-F2E3505206B8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/>
          <p:nvPr/>
        </p:nvPicPr>
        <p:blipFill>
          <a:blip r:embed="rId14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99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Séptimo nivel del esquema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DA04AFC-5484-4DF3-A44F-2EE97C79D9B0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dianbero/CompadreERP/1.0.0#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83"/>
          <p:cNvPicPr/>
          <p:nvPr/>
        </p:nvPicPr>
        <p:blipFill>
          <a:blip r:embed="rId2"/>
          <a:stretch/>
        </p:blipFill>
        <p:spPr>
          <a:xfrm>
            <a:off x="3200400" y="2772000"/>
            <a:ext cx="6629400" cy="24858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n 108"/>
          <p:cNvPicPr/>
          <p:nvPr/>
        </p:nvPicPr>
        <p:blipFill>
          <a:blip r:embed="rId2"/>
          <a:stretch/>
        </p:blipFill>
        <p:spPr>
          <a:xfrm>
            <a:off x="3732660" y="3043800"/>
            <a:ext cx="2614320" cy="2843280"/>
          </a:xfrm>
          <a:prstGeom prst="rect">
            <a:avLst/>
          </a:prstGeom>
          <a:ln w="21600"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9BCAC-9CAB-4C07-950C-FAE38146408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hlinkClick r:id="rId3"/>
              </a:rPr>
              <a:t>Link a la documentación de la API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5400" b="0" strike="noStrike" spc="-1" dirty="0">
                <a:solidFill>
                  <a:srgbClr val="3399FF"/>
                </a:solidFill>
                <a:latin typeface="Source Sans Pro"/>
              </a:rPr>
              <a:t>Índice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2273040"/>
            <a:ext cx="9071640" cy="362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¿Qué es un ERP?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Requisitos del proyecto / ¿Qué hemos hecho?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Organización y jerarquía de departamentos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Tecnologías utilizadas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Dificultades encontradas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 dirty="0">
                <a:solidFill>
                  <a:srgbClr val="3399FF"/>
                </a:solidFill>
                <a:latin typeface="Source Sans Pro"/>
              </a:rPr>
              <a:t>¿Qué es un ERP?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 Sistemas de planificación de recursos empresariales (Enterprise Resource Planning) 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Sistemas de información que integran y manejan muchos de los negocios asociados con las operaciones de producción y de los aspectos de distribución de una compañía en la producción de bienes o servicios.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89" name="Imagen 88"/>
          <p:cNvPicPr/>
          <p:nvPr/>
        </p:nvPicPr>
        <p:blipFill>
          <a:blip r:embed="rId2"/>
          <a:stretch/>
        </p:blipFill>
        <p:spPr>
          <a:xfrm>
            <a:off x="5932800" y="1620720"/>
            <a:ext cx="2754000" cy="2951280"/>
          </a:xfrm>
          <a:prstGeom prst="rect">
            <a:avLst/>
          </a:prstGeom>
          <a:ln w="21600"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5152680" y="4563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Algunos de los más conocidos: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SAP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Navision / Microsoft Dynamics ERP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Odoo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1" name="Imagen 90"/>
          <p:cNvPicPr/>
          <p:nvPr/>
        </p:nvPicPr>
        <p:blipFill>
          <a:blip r:embed="rId3"/>
          <a:stretch/>
        </p:blipFill>
        <p:spPr>
          <a:xfrm>
            <a:off x="2872080" y="5257800"/>
            <a:ext cx="1471320" cy="16002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Requisitos del proyecto / ¿Qué hemos hecho?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Entre toda la clase hemos realizado el módulo de compras de un ERP, cuyos principales requisitos eran: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realizar un pedido a un proveedor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productos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líneas de pedido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Modificar el estado de los pedidos (Preparando, en reparto, cancelado, recibido)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Ver los pedidos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iniciar sesión en la aplicación web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inicio: 21 enero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entrega:  6 marzo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del cliente web y de realizar las correspondientes llamadas a la API y mostrar los datos al usuario de forma amigable.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implementar la API.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API: Interfaz que comunica la base de datos con el cliente.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Base de datos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hacer la base de datos del sistema.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6" name="Imagen 95"/>
          <p:cNvPicPr/>
          <p:nvPr/>
        </p:nvPicPr>
        <p:blipFill>
          <a:blip r:embed="rId2"/>
          <a:stretch/>
        </p:blipFill>
        <p:spPr>
          <a:xfrm>
            <a:off x="4114800" y="5643720"/>
            <a:ext cx="5936400" cy="191628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96"/>
          <p:cNvPicPr/>
          <p:nvPr/>
        </p:nvPicPr>
        <p:blipFill>
          <a:blip r:embed="rId2"/>
          <a:stretch/>
        </p:blipFill>
        <p:spPr>
          <a:xfrm>
            <a:off x="0" y="1230840"/>
            <a:ext cx="10080000" cy="632916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pic>
        <p:nvPicPr>
          <p:cNvPr id="99" name="Imagen 98"/>
          <p:cNvPicPr/>
          <p:nvPr/>
        </p:nvPicPr>
        <p:blipFill>
          <a:blip r:embed="rId2"/>
          <a:srcRect l="207" t="16122" r="6807" b="12605"/>
          <a:stretch/>
        </p:blipFill>
        <p:spPr>
          <a:xfrm>
            <a:off x="0" y="2743200"/>
            <a:ext cx="10058400" cy="32004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/>
          <p:nvPr/>
        </p:nvPicPr>
        <p:blipFill>
          <a:blip r:embed="rId2"/>
          <a:stretch/>
        </p:blipFill>
        <p:spPr>
          <a:xfrm>
            <a:off x="4658258" y="5995971"/>
            <a:ext cx="1560079" cy="1409386"/>
          </a:xfrm>
          <a:prstGeom prst="rect">
            <a:avLst/>
          </a:prstGeom>
          <a:ln w="21600"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Tecnologías utilizadas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Para la organización del equipo: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Git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Trello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Google drive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La democracia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C# .NET / ASP.NET MVC</a:t>
            </a:r>
            <a:endParaRPr lang="es-E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pc="-1" dirty="0" err="1">
                <a:solidFill>
                  <a:srgbClr val="111111"/>
                </a:solidFill>
                <a:latin typeface="Corbel"/>
              </a:rPr>
              <a:t>Swagger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BBDD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SQL Server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103" name="Imagen 102"/>
          <p:cNvPicPr/>
          <p:nvPr/>
        </p:nvPicPr>
        <p:blipFill>
          <a:blip r:embed="rId3"/>
          <a:stretch/>
        </p:blipFill>
        <p:spPr>
          <a:xfrm>
            <a:off x="1020050" y="6159978"/>
            <a:ext cx="1381690" cy="1143607"/>
          </a:xfrm>
          <a:prstGeom prst="rect">
            <a:avLst/>
          </a:prstGeom>
          <a:ln w="21600">
            <a:noFill/>
          </a:ln>
        </p:spPr>
      </p:pic>
      <p:pic>
        <p:nvPicPr>
          <p:cNvPr id="104" name="Imagen 103"/>
          <p:cNvPicPr/>
          <p:nvPr/>
        </p:nvPicPr>
        <p:blipFill>
          <a:blip r:embed="rId4"/>
          <a:stretch/>
        </p:blipFill>
        <p:spPr>
          <a:xfrm>
            <a:off x="2623500" y="5995971"/>
            <a:ext cx="1812998" cy="1307614"/>
          </a:xfrm>
          <a:prstGeom prst="rect">
            <a:avLst/>
          </a:prstGeom>
          <a:ln w="21600">
            <a:noFill/>
          </a:ln>
        </p:spPr>
      </p:pic>
      <p:pic>
        <p:nvPicPr>
          <p:cNvPr id="1026" name="Picture 2" descr="Resultado de imagen de azure">
            <a:extLst>
              <a:ext uri="{FF2B5EF4-FFF2-40B4-BE49-F238E27FC236}">
                <a16:creationId xmlns:a16="http://schemas.microsoft.com/office/drawing/2014/main" id="{E186C2F7-323A-413D-A54A-3CC5D6D7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37" y="5995971"/>
            <a:ext cx="1612930" cy="16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Dificultades encontradas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organización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Git en grupo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Comunicación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implementación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Errores de diseño 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Depurar javascript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323</Words>
  <Application>Microsoft Office PowerPoint</Application>
  <PresentationFormat>Personalizado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Corbel</vt:lpstr>
      <vt:lpstr>Source Sans Pro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xinxinli-blue-squares</dc:title>
  <dc:subject>Presentation Template Design-9</dc:subject>
  <dc:creator>Ángela Vázquez Domínguez</dc:creator>
  <cp:keywords>Apache OpenOffice business</cp:keywords>
  <dc:description>Background design by Yun Chao Xu. Template implementation by Xin Li. 
2013/1/9</dc:description>
  <cp:lastModifiedBy>Ángela Vázquez Domínguez</cp:lastModifiedBy>
  <cp:revision>16</cp:revision>
  <dcterms:created xsi:type="dcterms:W3CDTF">2020-03-03T18:04:52Z</dcterms:created>
  <dcterms:modified xsi:type="dcterms:W3CDTF">2020-03-04T16:30:28Z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