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0b3f42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0b3f42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0b3f42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0b3f42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0b3f42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0b3f42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0b3f42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0b3f42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0b3f42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0b3f42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0b3f42e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0b3f42e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0b3f42e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0b3f42e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0b3f42e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0b3f42e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InputStreamReader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OutputStreamWriter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Iván Moreno Romero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787975" y="3086100"/>
            <a:ext cx="1809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InputStreamReader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trata de una Class de Java que sirve como “puente”. Lee bytes y los descodifica en caracteres.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Paquete java.io.InputStreamReader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una mayor eficiencia, se aconseja usar un objeto InputStreamReader dentro de un objeto BufferedReader (wrapping)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800" y="2330900"/>
            <a:ext cx="383110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InputStreamReader. Constructores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InputStreamReader(InputStream in)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InputStreamReader(InputStream in, Charset cs)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InputStreamReader(InputStream in, CharsetDecoder dec)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InputStreamReader(InputStream in, String charsetName)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InputStreamReader. Métodos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read()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Lee un carácter.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Devuelve el carácter leído -1 si ha alcanzado el final del flujo.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read(char[] cbuff, int desplazamiento, int length)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Lee caracteres y los guarda en un array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Devuelve asociado al nombre el número de caracteres leídos, o -1 si ha alcanzado el fin del flujo.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InputStreamReader. Métodos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ready()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Indica si el flujo está listo para ser leído. Estará listo si su búfer de entrada no está vacío, o si hay bytes disponibles para leer.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Devuelve True si se garantiza que el siguiente read() no bloqueará la entrada, False de lo contrario (Que devuelva False no garantiza que el siguiente read() vaya a bloquear la entrada)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close()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Cierra el flujo y libera los recursos del sistema asociados a él. Una vez cerrado el flujo, las llamadas a los métodos read(), ready(), mark(), reset() o skip() lanzarán IOException.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Lanza IOException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si ocurre algún error de entrada/salida.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OutputStreamWriter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que permite escribir a un flujo(stream) de bytes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Paquete java.io.OutputStreamWriter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una mayor eficiencia, se aconseja usar un objeto InputStreamReader dentro de un objeto BufferedWriter (wrapping)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725" y="2066925"/>
            <a:ext cx="3665050" cy="9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OutputStreamWriter</a:t>
            </a:r>
            <a:r>
              <a:rPr lang="es"/>
              <a:t>. Constructores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OutputStreamWriter(OutputStream out)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OutputStreamWriter(OutputStream out, Charset cs)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OutputStreamWriter(OutputStream out, CharsetEncoder enc)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OutputStreamWriter(OutputStream out, String charsetName)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OutputStreamWriter. Métodos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25" y="1450100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write(int c)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Escribe un carácter.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c: un entero especificando el carácter a escribir.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write(char[] cbuf, int off, int length)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Escribe una porción de un array de caracteres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write(String str, int off, int length)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Escribe una porción de un String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OutputStreamWriter. Métodos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11725" y="1474875"/>
            <a:ext cx="8630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flush</a:t>
            </a: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Limpia* el flujo.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close()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Cierra el flujo, limpiándolo antes.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Lanza IOException si ocurre algún error de entrada/salida.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74747"/>
                </a:solidFill>
                <a:latin typeface="Roboto"/>
                <a:ea typeface="Roboto"/>
                <a:cs typeface="Roboto"/>
                <a:sym typeface="Roboto"/>
              </a:rPr>
              <a:t>*Limpiar el flujo: cuándo se usa un Stream (flujo), a veces se queda información en la clase que está manejando el stream, al “limpiarlo”, se obliga a que pase todo.</a:t>
            </a:r>
            <a:endParaRPr>
              <a:solidFill>
                <a:srgbClr val="4747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