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5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32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57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4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4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55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3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96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1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97E93-4818-4B61-B6C8-D6E08ABC1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Морской бой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09A701-F1AA-44B4-B7B5-3AE22A374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 идеи</a:t>
            </a:r>
            <a:r>
              <a:rPr lang="en-US" dirty="0"/>
              <a:t>:</a:t>
            </a:r>
          </a:p>
          <a:p>
            <a:r>
              <a:rPr lang="ru-RU" dirty="0"/>
              <a:t>Горин Иван, Анастасия Бондаренко</a:t>
            </a:r>
          </a:p>
        </p:txBody>
      </p:sp>
    </p:spTree>
    <p:extLst>
      <p:ext uri="{BB962C8B-B14F-4D97-AF65-F5344CB8AC3E}">
        <p14:creationId xmlns:p14="http://schemas.microsoft.com/office/powerpoint/2010/main" val="23317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377-4541-4ECF-976E-F046AD8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925618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идеи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Идеей было реализовать Морской бой с помощью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93BA5A-7163-412B-B609-F900D2307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88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C68B-01A0-4739-8CE0-F9FA2819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247" y="683490"/>
            <a:ext cx="8534401" cy="953873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48004-D36E-40E6-83EB-34DE4D92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27565"/>
            <a:ext cx="8534400" cy="366683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 Функция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является основой, вокруг которой построен остальной код. Класс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MainScene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представляет из себя главный экран, где игрок может познакомиться с правилами (Данная сцена закрывается, открывается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RulesScene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, которая при закрытии реализует новый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MainScene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Далее начинается бойня. В классе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BattleScene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реализуются класс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(ваше поле с уже любезно – расставленными кораблями) и класс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EnemyBoard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(с вражескими, скрытыми кораблями).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При выстреле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EnemyBoard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- функция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fired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 клетка противника открывается, и если там находится часть корабля, она уничтожается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EnemyBoard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- функция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check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 Однако противник при вашем промахе ответит огнём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– функция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getfired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 Побеждает тот, у кого остается хотя бы кусочек корабля (проверка общей 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</a:rPr>
              <a:t>функией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_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game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_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over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 </a:t>
            </a:r>
          </a:p>
          <a:p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9D895-8D41-476E-AC1F-73FBD95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47" y="-995219"/>
            <a:ext cx="8534401" cy="2281600"/>
          </a:xfrm>
        </p:spPr>
        <p:txBody>
          <a:bodyPr/>
          <a:lstStyle/>
          <a:p>
            <a:r>
              <a:rPr lang="ru-RU" dirty="0"/>
              <a:t>Пример бой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BB0B6-9894-4F2B-88DA-741EBA23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" y="2045281"/>
            <a:ext cx="6280728" cy="33082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46BD80-9215-4E54-898A-9C5BD6F2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2578318"/>
            <a:ext cx="4454647" cy="24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184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165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Морской бой</vt:lpstr>
      <vt:lpstr>Описание идеи   Идеей было реализовать Морской бой с помощью библиотеки Pygame. </vt:lpstr>
      <vt:lpstr>Описание реализации:</vt:lpstr>
      <vt:lpstr>Пример бой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User</dc:creator>
  <cp:lastModifiedBy>User</cp:lastModifiedBy>
  <cp:revision>1</cp:revision>
  <dcterms:created xsi:type="dcterms:W3CDTF">2024-01-26T00:18:48Z</dcterms:created>
  <dcterms:modified xsi:type="dcterms:W3CDTF">2024-01-26T00:53:52Z</dcterms:modified>
</cp:coreProperties>
</file>