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36BB72-C787-45B4-A94D-F334CF37485F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7E836C7-1248-4951-88D0-AC5176029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A97E93-4818-4B61-B6C8-D6E08ABC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53" y="2289744"/>
            <a:ext cx="11277600" cy="1470025"/>
          </a:xfrm>
        </p:spPr>
        <p:txBody>
          <a:bodyPr/>
          <a:lstStyle/>
          <a:p>
            <a:r>
              <a:rPr lang="ru-RU" dirty="0" smtClean="0"/>
              <a:t>Телеграмм Бот </a:t>
            </a:r>
            <a:r>
              <a:rPr lang="ru-RU" dirty="0" err="1" smtClean="0"/>
              <a:t>Напоминатель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109A701-F1AA-44B4-B7B5-3AE22A374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 идеи</a:t>
            </a:r>
            <a:r>
              <a:rPr lang="en-US" dirty="0"/>
              <a:t>:</a:t>
            </a:r>
          </a:p>
          <a:p>
            <a:r>
              <a:rPr lang="ru-RU" dirty="0"/>
              <a:t>Горин Иван, Анастасия Бондаренко</a:t>
            </a:r>
          </a:p>
        </p:txBody>
      </p:sp>
    </p:spTree>
    <p:extLst>
      <p:ext uri="{BB962C8B-B14F-4D97-AF65-F5344CB8AC3E}">
        <p14:creationId xmlns="" xmlns:p14="http://schemas.microsoft.com/office/powerpoint/2010/main" val="233174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9805377-4541-4ECF-976E-F046AD8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492371"/>
            <a:ext cx="10072929" cy="47186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идеи</a:t>
            </a:r>
            <a:br>
              <a:rPr lang="ru-RU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Идеей было реализовать бота, с помощью которого можно было бы создавать </a:t>
            </a:r>
            <a:r>
              <a:rPr lang="ru-RU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напоминатели</a:t>
            </a:r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изменять их и получать уведомления.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5887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17C68B-01A0-4739-8CE0-F9FA2819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247" y="683490"/>
            <a:ext cx="8534401" cy="953873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Описание реализации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1E48004-D36E-40E6-83EB-34DE4D92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27565"/>
            <a:ext cx="8534400" cy="36668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Бот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Хронос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принимает несколько команд: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info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– выдаёт список всех созданных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напоминателей</a:t>
            </a:r>
            <a:endParaRPr lang="ru-R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reminder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– основная команда для создания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напоминателя</a:t>
            </a:r>
            <a:endParaRPr lang="ru-R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change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– команда для изменения существующих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напоминателей</a:t>
            </a:r>
            <a:endParaRPr lang="ru-RU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remove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– команда для удаления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напоминателей</a:t>
            </a:r>
            <a:endParaRPr lang="ru-RU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757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119" y="495122"/>
            <a:ext cx="5093149" cy="615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90223" y="957533"/>
            <a:ext cx="4738977" cy="2877450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Работа основной команды - </a:t>
            </a:r>
            <a:r>
              <a:rPr lang="en-US" dirty="0" smtClean="0">
                <a:solidFill>
                  <a:schemeClr val="accent2"/>
                </a:solidFill>
              </a:rPr>
              <a:t>/reminder</a:t>
            </a:r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</TotalTime>
  <Words>22</Words>
  <Application>Microsoft Office PowerPoint</Application>
  <PresentationFormat>Произвольный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Городская</vt:lpstr>
      <vt:lpstr>Телеграмм Бот Напоминатель</vt:lpstr>
      <vt:lpstr>Описание идеи   Идеей было реализовать бота, с помощью которого можно было бы создавать напоминатели, изменять их и получать уведомления. </vt:lpstr>
      <vt:lpstr>Описание реализации:</vt:lpstr>
      <vt:lpstr>Работа основной команды - /reminder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User</dc:creator>
  <cp:lastModifiedBy>Иван</cp:lastModifiedBy>
  <cp:revision>6</cp:revision>
  <dcterms:created xsi:type="dcterms:W3CDTF">2024-01-26T00:18:48Z</dcterms:created>
  <dcterms:modified xsi:type="dcterms:W3CDTF">2024-04-26T13:55:44Z</dcterms:modified>
</cp:coreProperties>
</file>