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30"/>
  </p:notesMasterIdLst>
  <p:sldIdLst>
    <p:sldId id="301" r:id="rId2"/>
    <p:sldId id="257" r:id="rId3"/>
    <p:sldId id="258" r:id="rId4"/>
    <p:sldId id="259" r:id="rId5"/>
    <p:sldId id="260" r:id="rId6"/>
    <p:sldId id="302" r:id="rId7"/>
    <p:sldId id="263" r:id="rId8"/>
    <p:sldId id="303" r:id="rId9"/>
    <p:sldId id="304" r:id="rId10"/>
    <p:sldId id="271" r:id="rId11"/>
    <p:sldId id="274" r:id="rId12"/>
    <p:sldId id="275" r:id="rId13"/>
    <p:sldId id="283" r:id="rId14"/>
    <p:sldId id="280" r:id="rId15"/>
    <p:sldId id="261" r:id="rId16"/>
    <p:sldId id="305" r:id="rId17"/>
    <p:sldId id="284" r:id="rId18"/>
    <p:sldId id="285" r:id="rId19"/>
    <p:sldId id="307" r:id="rId20"/>
    <p:sldId id="286" r:id="rId21"/>
    <p:sldId id="308" r:id="rId22"/>
    <p:sldId id="287" r:id="rId23"/>
    <p:sldId id="309" r:id="rId24"/>
    <p:sldId id="310" r:id="rId25"/>
    <p:sldId id="311" r:id="rId26"/>
    <p:sldId id="312" r:id="rId27"/>
    <p:sldId id="313" r:id="rId28"/>
    <p:sldId id="300" r:id="rId2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slide" Target="../slides/slide15.xml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slide" Target="../slides/slide9.xm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mpleo.com/" TargetMode="External"/><Relationship Id="rId3" Type="http://schemas.openxmlformats.org/officeDocument/2006/relationships/hyperlink" Target="http://www.laboris.net/" TargetMode="External"/><Relationship Id="rId7" Type="http://schemas.openxmlformats.org/officeDocument/2006/relationships/hyperlink" Target="http://www.bolsadetrabajo.com/" TargetMode="External"/><Relationship Id="rId2" Type="http://schemas.openxmlformats.org/officeDocument/2006/relationships/hyperlink" Target="http://www.canaltrabajo.com/" TargetMode="External"/><Relationship Id="rId1" Type="http://schemas.openxmlformats.org/officeDocument/2006/relationships/hyperlink" Target="http://www.infojobs.es/" TargetMode="External"/><Relationship Id="rId6" Type="http://schemas.openxmlformats.org/officeDocument/2006/relationships/hyperlink" Target="http://www.trabajos.com/" TargetMode="External"/><Relationship Id="rId11" Type="http://schemas.openxmlformats.org/officeDocument/2006/relationships/hyperlink" Target="http://laboralnews.blogspot.com.es/2011/06/portales-de-busqueda-de-empleo.html" TargetMode="External"/><Relationship Id="rId5" Type="http://schemas.openxmlformats.org/officeDocument/2006/relationships/hyperlink" Target="http://www.monster.es/" TargetMode="External"/><Relationship Id="rId10" Type="http://schemas.openxmlformats.org/officeDocument/2006/relationships/hyperlink" Target="http://www.disjob.com/" TargetMode="External"/><Relationship Id="rId4" Type="http://schemas.openxmlformats.org/officeDocument/2006/relationships/hyperlink" Target="http://www.trabajar.com/" TargetMode="External"/><Relationship Id="rId9" Type="http://schemas.openxmlformats.org/officeDocument/2006/relationships/hyperlink" Target="http://www.primerempleo.com/" TargetMode="Externa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xing.com/es" TargetMode="External"/><Relationship Id="rId1" Type="http://schemas.openxmlformats.org/officeDocument/2006/relationships/hyperlink" Target="http://www.linkedin.com/" TargetMode="External"/><Relationship Id="rId4" Type="http://schemas.openxmlformats.org/officeDocument/2006/relationships/hyperlink" Target="http://www.facebook.com/" TargetMode="External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hyperlink" Target="http://www.empleo.gob.es/es/sec_trabajo/debes_saber/ett-OIA/" TargetMode="External"/></Relationships>
</file>

<file path=ppt/diagrams/_rels/drawing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6ECD0E-6C5E-4CCB-80BA-495A413E33B0}" type="doc">
      <dgm:prSet loTypeId="urn:microsoft.com/office/officeart/2011/layout/TabLis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s-ES"/>
        </a:p>
      </dgm:t>
    </dgm:pt>
    <dgm:pt modelId="{5B643705-D1D5-4DBA-871F-776A90114F95}">
      <dgm:prSet phldrT="[Texto]"/>
      <dgm:spPr/>
      <dgm:t>
        <a:bodyPr/>
        <a:lstStyle/>
        <a:p>
          <a:r>
            <a:rPr lang="es-ES_tradnl" dirty="0"/>
            <a:t>1</a:t>
          </a:r>
          <a:endParaRPr lang="es-ES" dirty="0"/>
        </a:p>
      </dgm:t>
    </dgm:pt>
    <dgm:pt modelId="{943571B2-7654-4C2D-874E-786193C860B3}" type="parTrans" cxnId="{0D770709-9140-4088-941E-2CEDDD850B10}">
      <dgm:prSet/>
      <dgm:spPr/>
      <dgm:t>
        <a:bodyPr/>
        <a:lstStyle/>
        <a:p>
          <a:endParaRPr lang="es-ES"/>
        </a:p>
      </dgm:t>
    </dgm:pt>
    <dgm:pt modelId="{DBEA6605-27BF-4FBB-B2C9-F4E18923FF74}" type="sibTrans" cxnId="{0D770709-9140-4088-941E-2CEDDD850B10}">
      <dgm:prSet/>
      <dgm:spPr/>
      <dgm:t>
        <a:bodyPr/>
        <a:lstStyle/>
        <a:p>
          <a:endParaRPr lang="es-ES"/>
        </a:p>
      </dgm:t>
    </dgm:pt>
    <dgm:pt modelId="{05296EE8-C882-4051-98B7-18BDE4E9CDB6}">
      <dgm:prSet phldrT="[Texto]"/>
      <dgm:spPr/>
      <dgm:t>
        <a:bodyPr/>
        <a:lstStyle/>
        <a:p>
          <a:pPr algn="ctr"/>
          <a:r>
            <a:rPr lang="es-ES_tradnl" b="1" dirty="0"/>
            <a:t>¿Qué quieres conseguir?</a:t>
          </a:r>
          <a:endParaRPr lang="es-ES" b="1" dirty="0"/>
        </a:p>
      </dgm:t>
    </dgm:pt>
    <dgm:pt modelId="{2CDE4138-0099-4704-B1EC-A1960D1AA47E}" type="parTrans" cxnId="{8BCE6CBB-1606-4D04-8427-82ECE1B4BC8C}">
      <dgm:prSet/>
      <dgm:spPr/>
      <dgm:t>
        <a:bodyPr/>
        <a:lstStyle/>
        <a:p>
          <a:endParaRPr lang="es-ES"/>
        </a:p>
      </dgm:t>
    </dgm:pt>
    <dgm:pt modelId="{9CF7ECCE-57F4-42C1-9029-3C98FD2621D9}" type="sibTrans" cxnId="{8BCE6CBB-1606-4D04-8427-82ECE1B4BC8C}">
      <dgm:prSet/>
      <dgm:spPr/>
      <dgm:t>
        <a:bodyPr/>
        <a:lstStyle/>
        <a:p>
          <a:endParaRPr lang="es-ES"/>
        </a:p>
      </dgm:t>
    </dgm:pt>
    <dgm:pt modelId="{0C5D8263-F0A2-4028-9D0D-9A515B0EE5B5}">
      <dgm:prSet phldrT="[Texto]"/>
      <dgm:spPr/>
      <dgm:t>
        <a:bodyPr/>
        <a:lstStyle/>
        <a:p>
          <a:r>
            <a:rPr lang="es-ES_tradnl" dirty="0"/>
            <a:t>2</a:t>
          </a:r>
          <a:endParaRPr lang="es-ES" dirty="0"/>
        </a:p>
      </dgm:t>
    </dgm:pt>
    <dgm:pt modelId="{2F89CE72-9312-421E-BB1B-7CF6A251855A}" type="parTrans" cxnId="{E5AB5F50-E819-4813-B681-56FC1E4F5DBC}">
      <dgm:prSet/>
      <dgm:spPr/>
      <dgm:t>
        <a:bodyPr/>
        <a:lstStyle/>
        <a:p>
          <a:endParaRPr lang="es-ES"/>
        </a:p>
      </dgm:t>
    </dgm:pt>
    <dgm:pt modelId="{ED2B146F-1506-45A0-8873-533181A08839}" type="sibTrans" cxnId="{E5AB5F50-E819-4813-B681-56FC1E4F5DBC}">
      <dgm:prSet/>
      <dgm:spPr/>
      <dgm:t>
        <a:bodyPr/>
        <a:lstStyle/>
        <a:p>
          <a:endParaRPr lang="es-ES"/>
        </a:p>
      </dgm:t>
    </dgm:pt>
    <dgm:pt modelId="{75D5F6CE-AF8C-45C2-97DE-CC947494E823}">
      <dgm:prSet phldrT="[Texto]"/>
      <dgm:spPr/>
      <dgm:t>
        <a:bodyPr anchor="ctr"/>
        <a:lstStyle/>
        <a:p>
          <a:pPr algn="ctr"/>
          <a:r>
            <a:rPr lang="es-ES_tradnl" dirty="0"/>
            <a:t>¿Qué tienes para conseguirlo?</a:t>
          </a:r>
          <a:endParaRPr lang="es-ES" dirty="0"/>
        </a:p>
      </dgm:t>
    </dgm:pt>
    <dgm:pt modelId="{1B1E76ED-A875-4AD2-83DA-66A34FA33D58}" type="parTrans" cxnId="{69046F71-22A3-4D5E-A7D0-202B21AE7F1E}">
      <dgm:prSet/>
      <dgm:spPr/>
      <dgm:t>
        <a:bodyPr/>
        <a:lstStyle/>
        <a:p>
          <a:endParaRPr lang="es-ES"/>
        </a:p>
      </dgm:t>
    </dgm:pt>
    <dgm:pt modelId="{EFB4EAFC-DFA3-4A62-90D7-66B22B78ABCB}" type="sibTrans" cxnId="{69046F71-22A3-4D5E-A7D0-202B21AE7F1E}">
      <dgm:prSet/>
      <dgm:spPr/>
      <dgm:t>
        <a:bodyPr/>
        <a:lstStyle/>
        <a:p>
          <a:endParaRPr lang="es-ES"/>
        </a:p>
      </dgm:t>
    </dgm:pt>
    <dgm:pt modelId="{E960AF60-85AE-4A15-B17A-2342F329B1AE}">
      <dgm:prSet phldrT="[Texto]"/>
      <dgm:spPr/>
      <dgm:t>
        <a:bodyPr/>
        <a:lstStyle/>
        <a:p>
          <a:r>
            <a:rPr lang="es-ES_tradnl" dirty="0"/>
            <a:t>3</a:t>
          </a:r>
          <a:endParaRPr lang="es-ES" dirty="0"/>
        </a:p>
      </dgm:t>
    </dgm:pt>
    <dgm:pt modelId="{A0C8F0AF-3348-4A14-9EF4-EDBC3E9573F1}" type="parTrans" cxnId="{DA5425B2-B228-4021-8FB7-F9729A60520D}">
      <dgm:prSet/>
      <dgm:spPr/>
      <dgm:t>
        <a:bodyPr/>
        <a:lstStyle/>
        <a:p>
          <a:endParaRPr lang="es-ES"/>
        </a:p>
      </dgm:t>
    </dgm:pt>
    <dgm:pt modelId="{B895113A-C635-4652-B194-06280E0CBABC}" type="sibTrans" cxnId="{DA5425B2-B228-4021-8FB7-F9729A60520D}">
      <dgm:prSet/>
      <dgm:spPr/>
      <dgm:t>
        <a:bodyPr/>
        <a:lstStyle/>
        <a:p>
          <a:endParaRPr lang="es-ES"/>
        </a:p>
      </dgm:t>
    </dgm:pt>
    <dgm:pt modelId="{81550DFB-D733-4BBE-B523-7B70A4BE5755}">
      <dgm:prSet phldrT="[Texto]"/>
      <dgm:spPr/>
      <dgm:t>
        <a:bodyPr/>
        <a:lstStyle/>
        <a:p>
          <a:pPr algn="ctr"/>
          <a:r>
            <a:rPr lang="es-ES_tradnl" b="1" dirty="0"/>
            <a:t>¿Qué necesitas para conseguirlo?</a:t>
          </a:r>
        </a:p>
      </dgm:t>
    </dgm:pt>
    <dgm:pt modelId="{059C91D9-8978-4D98-B877-3F34B4F23B30}" type="parTrans" cxnId="{2663D063-1D24-48AC-B3E0-7CA89BFD7E0A}">
      <dgm:prSet/>
      <dgm:spPr/>
      <dgm:t>
        <a:bodyPr/>
        <a:lstStyle/>
        <a:p>
          <a:endParaRPr lang="es-ES"/>
        </a:p>
      </dgm:t>
    </dgm:pt>
    <dgm:pt modelId="{046CFD95-3503-44F6-B306-B8970CC0DC2C}" type="sibTrans" cxnId="{2663D063-1D24-48AC-B3E0-7CA89BFD7E0A}">
      <dgm:prSet/>
      <dgm:spPr/>
      <dgm:t>
        <a:bodyPr/>
        <a:lstStyle/>
        <a:p>
          <a:endParaRPr lang="es-ES"/>
        </a:p>
      </dgm:t>
    </dgm:pt>
    <dgm:pt modelId="{37A03AB9-B445-4916-AF5E-726868E8C896}">
      <dgm:prSet phldrT="[Texto]"/>
      <dgm:spPr/>
      <dgm:t>
        <a:bodyPr/>
        <a:lstStyle/>
        <a:p>
          <a:r>
            <a:rPr lang="es-ES_tradnl" dirty="0"/>
            <a:t>4</a:t>
          </a:r>
        </a:p>
      </dgm:t>
    </dgm:pt>
    <dgm:pt modelId="{1BF91BB6-B10F-4D48-A45B-B21209EBE654}" type="parTrans" cxnId="{4732493E-1D32-4AB9-996F-17C0110ACB7B}">
      <dgm:prSet/>
      <dgm:spPr/>
      <dgm:t>
        <a:bodyPr/>
        <a:lstStyle/>
        <a:p>
          <a:endParaRPr lang="es-ES"/>
        </a:p>
      </dgm:t>
    </dgm:pt>
    <dgm:pt modelId="{AA9BBE83-1134-4CB5-98EC-1F34ACAB5314}" type="sibTrans" cxnId="{4732493E-1D32-4AB9-996F-17C0110ACB7B}">
      <dgm:prSet/>
      <dgm:spPr/>
      <dgm:t>
        <a:bodyPr/>
        <a:lstStyle/>
        <a:p>
          <a:endParaRPr lang="es-ES"/>
        </a:p>
      </dgm:t>
    </dgm:pt>
    <dgm:pt modelId="{05903955-42B1-4199-A803-55AEF8D968E9}">
      <dgm:prSet phldrT="[Texto]"/>
      <dgm:spPr/>
      <dgm:t>
        <a:bodyPr anchor="ctr"/>
        <a:lstStyle/>
        <a:p>
          <a:pPr algn="ctr"/>
          <a:r>
            <a:rPr lang="es-ES_tradnl" dirty="0"/>
            <a:t>¿Cómo lo vas a conseguir?</a:t>
          </a:r>
        </a:p>
      </dgm:t>
    </dgm:pt>
    <dgm:pt modelId="{7B7327B5-3B94-4BEB-AB79-AB682675FAA0}" type="parTrans" cxnId="{5A83C1DA-B5AE-4180-8A71-7DD68062F3A6}">
      <dgm:prSet/>
      <dgm:spPr/>
      <dgm:t>
        <a:bodyPr/>
        <a:lstStyle/>
        <a:p>
          <a:endParaRPr lang="es-ES"/>
        </a:p>
      </dgm:t>
    </dgm:pt>
    <dgm:pt modelId="{39818F6D-831A-4EAA-B43F-A73171F11987}" type="sibTrans" cxnId="{5A83C1DA-B5AE-4180-8A71-7DD68062F3A6}">
      <dgm:prSet/>
      <dgm:spPr/>
      <dgm:t>
        <a:bodyPr/>
        <a:lstStyle/>
        <a:p>
          <a:endParaRPr lang="es-ES"/>
        </a:p>
      </dgm:t>
    </dgm:pt>
    <dgm:pt modelId="{3C76A728-8B58-4B85-85F1-064E7590EAA9}">
      <dgm:prSet phldrT="[Texto]"/>
      <dgm:spPr/>
      <dgm:t>
        <a:bodyPr/>
        <a:lstStyle/>
        <a:p>
          <a:r>
            <a:rPr lang="es-ES_tradnl" dirty="0"/>
            <a:t>5</a:t>
          </a:r>
        </a:p>
      </dgm:t>
    </dgm:pt>
    <dgm:pt modelId="{A56D8B6D-4AE0-4423-9974-0C5989F23769}" type="parTrans" cxnId="{BE0B1079-B84C-4127-B085-60680C964137}">
      <dgm:prSet/>
      <dgm:spPr/>
      <dgm:t>
        <a:bodyPr/>
        <a:lstStyle/>
        <a:p>
          <a:endParaRPr lang="es-ES"/>
        </a:p>
      </dgm:t>
    </dgm:pt>
    <dgm:pt modelId="{CA8384F4-DDD2-4A12-AA0B-65890E88EA7A}" type="sibTrans" cxnId="{BE0B1079-B84C-4127-B085-60680C964137}">
      <dgm:prSet/>
      <dgm:spPr/>
      <dgm:t>
        <a:bodyPr/>
        <a:lstStyle/>
        <a:p>
          <a:endParaRPr lang="es-ES"/>
        </a:p>
      </dgm:t>
    </dgm:pt>
    <dgm:pt modelId="{A154959D-A84B-4083-8576-03EF0C435EC2}">
      <dgm:prSet phldrT="[Texto]"/>
      <dgm:spPr/>
      <dgm:t>
        <a:bodyPr/>
        <a:lstStyle/>
        <a:p>
          <a:pPr algn="ctr"/>
          <a:r>
            <a:rPr lang="es-ES_tradnl" b="1" dirty="0"/>
            <a:t>¿Cuándo lo vas a conseguir?</a:t>
          </a:r>
        </a:p>
      </dgm:t>
    </dgm:pt>
    <dgm:pt modelId="{9E0CBDBE-CD52-49BC-B4A7-C8025EB3ED40}" type="parTrans" cxnId="{0AF103C1-3F36-4451-ABF3-E2072E38F884}">
      <dgm:prSet/>
      <dgm:spPr/>
      <dgm:t>
        <a:bodyPr/>
        <a:lstStyle/>
        <a:p>
          <a:endParaRPr lang="es-ES"/>
        </a:p>
      </dgm:t>
    </dgm:pt>
    <dgm:pt modelId="{AD547DF9-0BF5-426B-B12F-2C57DEA80D2D}" type="sibTrans" cxnId="{0AF103C1-3F36-4451-ABF3-E2072E38F884}">
      <dgm:prSet/>
      <dgm:spPr/>
      <dgm:t>
        <a:bodyPr/>
        <a:lstStyle/>
        <a:p>
          <a:endParaRPr lang="es-ES"/>
        </a:p>
      </dgm:t>
    </dgm:pt>
    <dgm:pt modelId="{A3B4DACC-B9C7-40DD-B8CA-28940C9C3CFC}">
      <dgm:prSet phldrT="[Texto]"/>
      <dgm:spPr/>
      <dgm:t>
        <a:bodyPr/>
        <a:lstStyle/>
        <a:p>
          <a:r>
            <a:rPr lang="es-ES_tradnl" dirty="0"/>
            <a:t>6</a:t>
          </a:r>
        </a:p>
      </dgm:t>
    </dgm:pt>
    <dgm:pt modelId="{C4A7EC7D-A0A2-4585-9728-A70FAE172FB2}" type="parTrans" cxnId="{AF150701-1CD7-472C-B562-2D81C901505C}">
      <dgm:prSet/>
      <dgm:spPr/>
      <dgm:t>
        <a:bodyPr/>
        <a:lstStyle/>
        <a:p>
          <a:endParaRPr lang="es-ES"/>
        </a:p>
      </dgm:t>
    </dgm:pt>
    <dgm:pt modelId="{C50792EC-ED81-4D82-A9D0-7DCB3194E662}" type="sibTrans" cxnId="{AF150701-1CD7-472C-B562-2D81C901505C}">
      <dgm:prSet/>
      <dgm:spPr/>
      <dgm:t>
        <a:bodyPr/>
        <a:lstStyle/>
        <a:p>
          <a:endParaRPr lang="es-ES"/>
        </a:p>
      </dgm:t>
    </dgm:pt>
    <dgm:pt modelId="{6788BC2F-05A3-4E01-AAA9-1EFBAD6091F9}">
      <dgm:prSet phldrT="[Texto]"/>
      <dgm:spPr/>
      <dgm:t>
        <a:bodyPr anchor="ctr"/>
        <a:lstStyle/>
        <a:p>
          <a:pPr algn="ctr"/>
          <a:r>
            <a:rPr lang="es-ES_tradnl" dirty="0"/>
            <a:t>¿Dónde lo vas a conseguir?</a:t>
          </a:r>
        </a:p>
      </dgm:t>
    </dgm:pt>
    <dgm:pt modelId="{5F3FA8F3-89EA-4059-92C2-638AF132CF66}" type="parTrans" cxnId="{91DD4350-6FCF-47FE-8AF0-596B9F0B671C}">
      <dgm:prSet/>
      <dgm:spPr/>
      <dgm:t>
        <a:bodyPr/>
        <a:lstStyle/>
        <a:p>
          <a:endParaRPr lang="es-ES"/>
        </a:p>
      </dgm:t>
    </dgm:pt>
    <dgm:pt modelId="{B9208F10-5F73-4E6A-AAF2-3B624E42A6F8}" type="sibTrans" cxnId="{91DD4350-6FCF-47FE-8AF0-596B9F0B671C}">
      <dgm:prSet/>
      <dgm:spPr/>
      <dgm:t>
        <a:bodyPr/>
        <a:lstStyle/>
        <a:p>
          <a:endParaRPr lang="es-ES"/>
        </a:p>
      </dgm:t>
    </dgm:pt>
    <dgm:pt modelId="{5D40A45F-FEDC-4620-A837-052879F5B64E}">
      <dgm:prSet phldrT="[Texto]"/>
      <dgm:spPr/>
      <dgm:t>
        <a:bodyPr/>
        <a:lstStyle/>
        <a:p>
          <a:r>
            <a:rPr lang="es-ES_tradnl" dirty="0"/>
            <a:t>7</a:t>
          </a:r>
        </a:p>
      </dgm:t>
    </dgm:pt>
    <dgm:pt modelId="{B0332D97-B3DA-4135-9E68-1837B1E30D48}" type="parTrans" cxnId="{42FDD01C-07B4-4111-922E-181DE5FD9487}">
      <dgm:prSet/>
      <dgm:spPr/>
      <dgm:t>
        <a:bodyPr/>
        <a:lstStyle/>
        <a:p>
          <a:endParaRPr lang="es-ES"/>
        </a:p>
      </dgm:t>
    </dgm:pt>
    <dgm:pt modelId="{97E60908-E4B5-4AB4-9440-ACBEBB043012}" type="sibTrans" cxnId="{42FDD01C-07B4-4111-922E-181DE5FD9487}">
      <dgm:prSet/>
      <dgm:spPr/>
      <dgm:t>
        <a:bodyPr/>
        <a:lstStyle/>
        <a:p>
          <a:endParaRPr lang="es-ES"/>
        </a:p>
      </dgm:t>
    </dgm:pt>
    <dgm:pt modelId="{76750D6D-0D12-441E-A600-9841AF01C69A}">
      <dgm:prSet phldrT="[Texto]"/>
      <dgm:spPr/>
      <dgm:t>
        <a:bodyPr/>
        <a:lstStyle/>
        <a:p>
          <a:pPr algn="ctr"/>
          <a:r>
            <a:rPr lang="es-ES_tradnl" b="1" dirty="0"/>
            <a:t>¿Con quién lo vas a conseguir?</a:t>
          </a:r>
        </a:p>
      </dgm:t>
    </dgm:pt>
    <dgm:pt modelId="{4169F501-76E8-446F-976A-5FA404FDDCE7}" type="parTrans" cxnId="{8A645BD2-789D-4091-9031-F4E020AA24C5}">
      <dgm:prSet/>
      <dgm:spPr/>
      <dgm:t>
        <a:bodyPr/>
        <a:lstStyle/>
        <a:p>
          <a:endParaRPr lang="es-ES"/>
        </a:p>
      </dgm:t>
    </dgm:pt>
    <dgm:pt modelId="{2BF04708-8252-4343-A8BB-72130B4003BA}" type="sibTrans" cxnId="{8A645BD2-789D-4091-9031-F4E020AA24C5}">
      <dgm:prSet/>
      <dgm:spPr/>
      <dgm:t>
        <a:bodyPr/>
        <a:lstStyle/>
        <a:p>
          <a:endParaRPr lang="es-ES"/>
        </a:p>
      </dgm:t>
    </dgm:pt>
    <dgm:pt modelId="{46FD0695-CAB9-4C03-9084-1DA28ACF3B9E}">
      <dgm:prSet phldrT="[Texto]"/>
      <dgm:spPr/>
      <dgm:t>
        <a:bodyPr/>
        <a:lstStyle/>
        <a:p>
          <a:r>
            <a:rPr lang="es-ES_tradnl" dirty="0"/>
            <a:t>8</a:t>
          </a:r>
        </a:p>
      </dgm:t>
    </dgm:pt>
    <dgm:pt modelId="{19301CB9-C296-4A07-8375-586919D41156}" type="parTrans" cxnId="{6DEABEE5-6E97-4728-B162-592E95CB1ED3}">
      <dgm:prSet/>
      <dgm:spPr/>
      <dgm:t>
        <a:bodyPr/>
        <a:lstStyle/>
        <a:p>
          <a:endParaRPr lang="es-ES"/>
        </a:p>
      </dgm:t>
    </dgm:pt>
    <dgm:pt modelId="{CCFA9193-20D5-4C7E-93A6-CA659F04E31C}" type="sibTrans" cxnId="{6DEABEE5-6E97-4728-B162-592E95CB1ED3}">
      <dgm:prSet/>
      <dgm:spPr/>
      <dgm:t>
        <a:bodyPr/>
        <a:lstStyle/>
        <a:p>
          <a:endParaRPr lang="es-ES"/>
        </a:p>
      </dgm:t>
    </dgm:pt>
    <dgm:pt modelId="{24A9EF99-2FDF-4FC7-9E74-276BD9BD9F72}">
      <dgm:prSet phldrT="[Texto]"/>
      <dgm:spPr/>
      <dgm:t>
        <a:bodyPr anchor="ctr"/>
        <a:lstStyle/>
        <a:p>
          <a:pPr algn="ctr"/>
          <a:r>
            <a:rPr lang="es-ES_tradnl" dirty="0"/>
            <a:t>¿Qué significa para ti conseguir ese objetivo?</a:t>
          </a:r>
        </a:p>
      </dgm:t>
    </dgm:pt>
    <dgm:pt modelId="{88AB7BF7-45E3-4E8B-86CC-D8674279E589}" type="parTrans" cxnId="{118FCECD-CFE9-436E-BC08-CDE4706C809A}">
      <dgm:prSet/>
      <dgm:spPr/>
      <dgm:t>
        <a:bodyPr/>
        <a:lstStyle/>
        <a:p>
          <a:endParaRPr lang="es-ES"/>
        </a:p>
      </dgm:t>
    </dgm:pt>
    <dgm:pt modelId="{0AB7065F-CAB8-486A-B99D-A9BFB31A52F1}" type="sibTrans" cxnId="{118FCECD-CFE9-436E-BC08-CDE4706C809A}">
      <dgm:prSet/>
      <dgm:spPr/>
      <dgm:t>
        <a:bodyPr/>
        <a:lstStyle/>
        <a:p>
          <a:endParaRPr lang="es-ES"/>
        </a:p>
      </dgm:t>
    </dgm:pt>
    <dgm:pt modelId="{81577843-7D1E-4192-9F99-775F4E102B02}">
      <dgm:prSet phldrT="[Texto]"/>
      <dgm:spPr/>
      <dgm:t>
        <a:bodyPr/>
        <a:lstStyle/>
        <a:p>
          <a:r>
            <a:rPr lang="es-ES_tradnl" dirty="0"/>
            <a:t>9</a:t>
          </a:r>
        </a:p>
      </dgm:t>
    </dgm:pt>
    <dgm:pt modelId="{1D7012A2-473F-4D6B-AC2F-97060D83AE0D}" type="parTrans" cxnId="{E1CD161E-F03E-4B6F-A099-5DF939D915A5}">
      <dgm:prSet/>
      <dgm:spPr/>
      <dgm:t>
        <a:bodyPr/>
        <a:lstStyle/>
        <a:p>
          <a:endParaRPr lang="es-ES"/>
        </a:p>
      </dgm:t>
    </dgm:pt>
    <dgm:pt modelId="{AFEC29FA-5F35-45D4-8A4B-0217FBC8982A}" type="sibTrans" cxnId="{E1CD161E-F03E-4B6F-A099-5DF939D915A5}">
      <dgm:prSet/>
      <dgm:spPr/>
      <dgm:t>
        <a:bodyPr/>
        <a:lstStyle/>
        <a:p>
          <a:endParaRPr lang="es-ES"/>
        </a:p>
      </dgm:t>
    </dgm:pt>
    <dgm:pt modelId="{9C72AD2E-23CD-4BD9-99CA-ECE893EF5698}">
      <dgm:prSet phldrT="[Texto]"/>
      <dgm:spPr/>
      <dgm:t>
        <a:bodyPr anchor="ctr"/>
        <a:lstStyle/>
        <a:p>
          <a:pPr algn="ctr"/>
          <a:r>
            <a:rPr lang="es-ES_tradnl" b="1" dirty="0"/>
            <a:t>¿Qué tres pasos vas a dar primero?</a:t>
          </a:r>
        </a:p>
      </dgm:t>
    </dgm:pt>
    <dgm:pt modelId="{25FEC207-C3B1-4405-B1FB-A45A9126A5CA}" type="parTrans" cxnId="{61F38D92-D99A-4E51-9B90-F388E545C77D}">
      <dgm:prSet/>
      <dgm:spPr/>
      <dgm:t>
        <a:bodyPr/>
        <a:lstStyle/>
        <a:p>
          <a:endParaRPr lang="es-ES"/>
        </a:p>
      </dgm:t>
    </dgm:pt>
    <dgm:pt modelId="{0D41C70F-EF33-40BA-8F2D-73B315337EA0}" type="sibTrans" cxnId="{61F38D92-D99A-4E51-9B90-F388E545C77D}">
      <dgm:prSet/>
      <dgm:spPr/>
      <dgm:t>
        <a:bodyPr/>
        <a:lstStyle/>
        <a:p>
          <a:endParaRPr lang="es-ES"/>
        </a:p>
      </dgm:t>
    </dgm:pt>
    <dgm:pt modelId="{51E441C1-DA21-4981-9E13-17B74FC5F372}">
      <dgm:prSet phldrT="[Texto]"/>
      <dgm:spPr/>
      <dgm:t>
        <a:bodyPr/>
        <a:lstStyle/>
        <a:p>
          <a:r>
            <a:rPr lang="es-ES_tradnl" dirty="0"/>
            <a:t>10</a:t>
          </a:r>
        </a:p>
      </dgm:t>
    </dgm:pt>
    <dgm:pt modelId="{3BBE0885-3FD8-42CD-A2D7-12F79853918C}" type="parTrans" cxnId="{B4A4749E-C0EE-4E24-B5BF-F2762C290BE3}">
      <dgm:prSet/>
      <dgm:spPr/>
      <dgm:t>
        <a:bodyPr/>
        <a:lstStyle/>
        <a:p>
          <a:endParaRPr lang="es-ES"/>
        </a:p>
      </dgm:t>
    </dgm:pt>
    <dgm:pt modelId="{0C9A0934-9BF5-43EC-ACCF-19A7C3F814E4}" type="sibTrans" cxnId="{B4A4749E-C0EE-4E24-B5BF-F2762C290BE3}">
      <dgm:prSet/>
      <dgm:spPr/>
      <dgm:t>
        <a:bodyPr/>
        <a:lstStyle/>
        <a:p>
          <a:endParaRPr lang="es-ES"/>
        </a:p>
      </dgm:t>
    </dgm:pt>
    <dgm:pt modelId="{CB7A9948-7D89-4C42-9BBB-6837F41F78D9}">
      <dgm:prSet phldrT="[Texto]"/>
      <dgm:spPr/>
      <dgm:t>
        <a:bodyPr/>
        <a:lstStyle/>
        <a:p>
          <a:pPr algn="ctr"/>
          <a:r>
            <a:rPr lang="es-ES_tradnl" dirty="0"/>
            <a:t>¿Cómo sabrás si lo has conseguido?</a:t>
          </a:r>
        </a:p>
      </dgm:t>
    </dgm:pt>
    <dgm:pt modelId="{7D2BD06D-C2B3-4E97-8E7A-0501D66B1568}" type="parTrans" cxnId="{469D48CF-B1F7-48B6-A6A8-4CD0009B9663}">
      <dgm:prSet/>
      <dgm:spPr/>
      <dgm:t>
        <a:bodyPr/>
        <a:lstStyle/>
        <a:p>
          <a:endParaRPr lang="es-ES"/>
        </a:p>
      </dgm:t>
    </dgm:pt>
    <dgm:pt modelId="{DC53E42D-8C1D-4563-9CB4-C5AFF6063A62}" type="sibTrans" cxnId="{469D48CF-B1F7-48B6-A6A8-4CD0009B9663}">
      <dgm:prSet/>
      <dgm:spPr/>
      <dgm:t>
        <a:bodyPr/>
        <a:lstStyle/>
        <a:p>
          <a:endParaRPr lang="es-ES"/>
        </a:p>
      </dgm:t>
    </dgm:pt>
    <dgm:pt modelId="{079E2F7E-7096-419E-B31F-5C2AC80DADD6}" type="pres">
      <dgm:prSet presAssocID="{1A6ECD0E-6C5E-4CCB-80BA-495A413E33B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6605ACCE-E1E2-4AFD-857E-DE01C907D002}" type="pres">
      <dgm:prSet presAssocID="{5B643705-D1D5-4DBA-871F-776A90114F95}" presName="composite" presStyleCnt="0"/>
      <dgm:spPr/>
    </dgm:pt>
    <dgm:pt modelId="{0C2A8CBA-B4B6-4FD8-8074-F0938DC0CE37}" type="pres">
      <dgm:prSet presAssocID="{5B643705-D1D5-4DBA-871F-776A90114F95}" presName="FirstChild" presStyleLbl="revTx" presStyleIdx="0" presStyleCnt="10">
        <dgm:presLayoutVars>
          <dgm:chMax val="0"/>
          <dgm:chPref val="0"/>
          <dgm:bulletEnabled val="1"/>
        </dgm:presLayoutVars>
      </dgm:prSet>
      <dgm:spPr/>
    </dgm:pt>
    <dgm:pt modelId="{F43C0EB1-566D-4EC2-AD3E-0530ED7FCCF0}" type="pres">
      <dgm:prSet presAssocID="{5B643705-D1D5-4DBA-871F-776A90114F95}" presName="Parent" presStyleLbl="alignNode1" presStyleIdx="0" presStyleCnt="10">
        <dgm:presLayoutVars>
          <dgm:chMax val="3"/>
          <dgm:chPref val="3"/>
          <dgm:bulletEnabled val="1"/>
        </dgm:presLayoutVars>
      </dgm:prSet>
      <dgm:spPr/>
    </dgm:pt>
    <dgm:pt modelId="{3AF6EAE7-37BF-4530-98AB-D646287E3F80}" type="pres">
      <dgm:prSet presAssocID="{5B643705-D1D5-4DBA-871F-776A90114F95}" presName="Accent" presStyleLbl="parChTrans1D1" presStyleIdx="0" presStyleCnt="10"/>
      <dgm:spPr/>
    </dgm:pt>
    <dgm:pt modelId="{E037DA8D-7A1A-4D08-9C47-34511DA47A0A}" type="pres">
      <dgm:prSet presAssocID="{DBEA6605-27BF-4FBB-B2C9-F4E18923FF74}" presName="sibTrans" presStyleCnt="0"/>
      <dgm:spPr/>
    </dgm:pt>
    <dgm:pt modelId="{A5D9311A-5FC2-4A53-9F58-05D2C252BD9C}" type="pres">
      <dgm:prSet presAssocID="{0C5D8263-F0A2-4028-9D0D-9A515B0EE5B5}" presName="composite" presStyleCnt="0"/>
      <dgm:spPr/>
    </dgm:pt>
    <dgm:pt modelId="{F80D2C9C-FEEB-4BBB-B4AA-037D87196ABB}" type="pres">
      <dgm:prSet presAssocID="{0C5D8263-F0A2-4028-9D0D-9A515B0EE5B5}" presName="FirstChild" presStyleLbl="revTx" presStyleIdx="1" presStyleCnt="10">
        <dgm:presLayoutVars>
          <dgm:chMax val="0"/>
          <dgm:chPref val="0"/>
          <dgm:bulletEnabled val="1"/>
        </dgm:presLayoutVars>
      </dgm:prSet>
      <dgm:spPr/>
    </dgm:pt>
    <dgm:pt modelId="{D06E138B-E106-48EB-9B54-5E1EBB153EAC}" type="pres">
      <dgm:prSet presAssocID="{0C5D8263-F0A2-4028-9D0D-9A515B0EE5B5}" presName="Parent" presStyleLbl="alignNode1" presStyleIdx="1" presStyleCnt="10">
        <dgm:presLayoutVars>
          <dgm:chMax val="3"/>
          <dgm:chPref val="3"/>
          <dgm:bulletEnabled val="1"/>
        </dgm:presLayoutVars>
      </dgm:prSet>
      <dgm:spPr/>
    </dgm:pt>
    <dgm:pt modelId="{6C593186-E0ED-4DB7-A2BF-403DB7CD675C}" type="pres">
      <dgm:prSet presAssocID="{0C5D8263-F0A2-4028-9D0D-9A515B0EE5B5}" presName="Accent" presStyleLbl="parChTrans1D1" presStyleIdx="1" presStyleCnt="10"/>
      <dgm:spPr/>
    </dgm:pt>
    <dgm:pt modelId="{1AF8AC2C-4EAF-4AF3-A0EF-572D27DAA0DA}" type="pres">
      <dgm:prSet presAssocID="{ED2B146F-1506-45A0-8873-533181A08839}" presName="sibTrans" presStyleCnt="0"/>
      <dgm:spPr/>
    </dgm:pt>
    <dgm:pt modelId="{7FE8426E-130A-4BC2-9C38-65009F74149C}" type="pres">
      <dgm:prSet presAssocID="{E960AF60-85AE-4A15-B17A-2342F329B1AE}" presName="composite" presStyleCnt="0"/>
      <dgm:spPr/>
    </dgm:pt>
    <dgm:pt modelId="{6EB84A78-2F21-47AB-8BCB-1383F8722B87}" type="pres">
      <dgm:prSet presAssocID="{E960AF60-85AE-4A15-B17A-2342F329B1AE}" presName="FirstChild" presStyleLbl="revTx" presStyleIdx="2" presStyleCnt="10">
        <dgm:presLayoutVars>
          <dgm:chMax val="0"/>
          <dgm:chPref val="0"/>
          <dgm:bulletEnabled val="1"/>
        </dgm:presLayoutVars>
      </dgm:prSet>
      <dgm:spPr/>
    </dgm:pt>
    <dgm:pt modelId="{4C5ADAE9-798F-4BAF-A773-61A6A8FBE1E1}" type="pres">
      <dgm:prSet presAssocID="{E960AF60-85AE-4A15-B17A-2342F329B1AE}" presName="Parent" presStyleLbl="alignNode1" presStyleIdx="2" presStyleCnt="10">
        <dgm:presLayoutVars>
          <dgm:chMax val="3"/>
          <dgm:chPref val="3"/>
          <dgm:bulletEnabled val="1"/>
        </dgm:presLayoutVars>
      </dgm:prSet>
      <dgm:spPr/>
    </dgm:pt>
    <dgm:pt modelId="{7A6B3B6B-B185-477E-88D4-F50BE1D3C4F6}" type="pres">
      <dgm:prSet presAssocID="{E960AF60-85AE-4A15-B17A-2342F329B1AE}" presName="Accent" presStyleLbl="parChTrans1D1" presStyleIdx="2" presStyleCnt="10"/>
      <dgm:spPr/>
    </dgm:pt>
    <dgm:pt modelId="{DDDE378D-EBA6-46D6-9988-F5196F80E427}" type="pres">
      <dgm:prSet presAssocID="{B895113A-C635-4652-B194-06280E0CBABC}" presName="sibTrans" presStyleCnt="0"/>
      <dgm:spPr/>
    </dgm:pt>
    <dgm:pt modelId="{5D67FF40-A9F7-48BA-831A-C8AAB858127B}" type="pres">
      <dgm:prSet presAssocID="{37A03AB9-B445-4916-AF5E-726868E8C896}" presName="composite" presStyleCnt="0"/>
      <dgm:spPr/>
    </dgm:pt>
    <dgm:pt modelId="{27D76437-2C7C-43F4-BE62-BC83B804ACA0}" type="pres">
      <dgm:prSet presAssocID="{37A03AB9-B445-4916-AF5E-726868E8C896}" presName="FirstChild" presStyleLbl="revTx" presStyleIdx="3" presStyleCnt="10">
        <dgm:presLayoutVars>
          <dgm:chMax val="0"/>
          <dgm:chPref val="0"/>
          <dgm:bulletEnabled val="1"/>
        </dgm:presLayoutVars>
      </dgm:prSet>
      <dgm:spPr/>
    </dgm:pt>
    <dgm:pt modelId="{AC2AF288-20BF-45B8-84E7-BC69D0385D76}" type="pres">
      <dgm:prSet presAssocID="{37A03AB9-B445-4916-AF5E-726868E8C896}" presName="Parent" presStyleLbl="alignNode1" presStyleIdx="3" presStyleCnt="10">
        <dgm:presLayoutVars>
          <dgm:chMax val="3"/>
          <dgm:chPref val="3"/>
          <dgm:bulletEnabled val="1"/>
        </dgm:presLayoutVars>
      </dgm:prSet>
      <dgm:spPr/>
    </dgm:pt>
    <dgm:pt modelId="{8DE3EC26-3FB0-42E6-B49E-FEC9F5AC9661}" type="pres">
      <dgm:prSet presAssocID="{37A03AB9-B445-4916-AF5E-726868E8C896}" presName="Accent" presStyleLbl="parChTrans1D1" presStyleIdx="3" presStyleCnt="10"/>
      <dgm:spPr/>
    </dgm:pt>
    <dgm:pt modelId="{91E27824-5A1C-40AB-9B33-B5A7902EC448}" type="pres">
      <dgm:prSet presAssocID="{AA9BBE83-1134-4CB5-98EC-1F34ACAB5314}" presName="sibTrans" presStyleCnt="0"/>
      <dgm:spPr/>
    </dgm:pt>
    <dgm:pt modelId="{8762E3BA-CA97-47F4-BC6A-4A5251DCAFA6}" type="pres">
      <dgm:prSet presAssocID="{3C76A728-8B58-4B85-85F1-064E7590EAA9}" presName="composite" presStyleCnt="0"/>
      <dgm:spPr/>
    </dgm:pt>
    <dgm:pt modelId="{D8889BF8-6B1C-41BF-8882-39B348CC740C}" type="pres">
      <dgm:prSet presAssocID="{3C76A728-8B58-4B85-85F1-064E7590EAA9}" presName="FirstChild" presStyleLbl="revTx" presStyleIdx="4" presStyleCnt="10">
        <dgm:presLayoutVars>
          <dgm:chMax val="0"/>
          <dgm:chPref val="0"/>
          <dgm:bulletEnabled val="1"/>
        </dgm:presLayoutVars>
      </dgm:prSet>
      <dgm:spPr/>
    </dgm:pt>
    <dgm:pt modelId="{D6C5F5C5-A0A6-4531-A8EB-66988CAA69C6}" type="pres">
      <dgm:prSet presAssocID="{3C76A728-8B58-4B85-85F1-064E7590EAA9}" presName="Parent" presStyleLbl="alignNode1" presStyleIdx="4" presStyleCnt="10">
        <dgm:presLayoutVars>
          <dgm:chMax val="3"/>
          <dgm:chPref val="3"/>
          <dgm:bulletEnabled val="1"/>
        </dgm:presLayoutVars>
      </dgm:prSet>
      <dgm:spPr/>
    </dgm:pt>
    <dgm:pt modelId="{C66CED27-4EC2-45E7-ACA3-A6E11FF90A34}" type="pres">
      <dgm:prSet presAssocID="{3C76A728-8B58-4B85-85F1-064E7590EAA9}" presName="Accent" presStyleLbl="parChTrans1D1" presStyleIdx="4" presStyleCnt="10"/>
      <dgm:spPr/>
    </dgm:pt>
    <dgm:pt modelId="{9A9101F2-0B48-4F30-8C3B-BD10181C9ED5}" type="pres">
      <dgm:prSet presAssocID="{CA8384F4-DDD2-4A12-AA0B-65890E88EA7A}" presName="sibTrans" presStyleCnt="0"/>
      <dgm:spPr/>
    </dgm:pt>
    <dgm:pt modelId="{D5D2127C-64FA-4B13-BA14-22681539EB5F}" type="pres">
      <dgm:prSet presAssocID="{A3B4DACC-B9C7-40DD-B8CA-28940C9C3CFC}" presName="composite" presStyleCnt="0"/>
      <dgm:spPr/>
    </dgm:pt>
    <dgm:pt modelId="{46593C28-BAC3-4666-8C4E-CB93F961D1C7}" type="pres">
      <dgm:prSet presAssocID="{A3B4DACC-B9C7-40DD-B8CA-28940C9C3CFC}" presName="FirstChild" presStyleLbl="revTx" presStyleIdx="5" presStyleCnt="10">
        <dgm:presLayoutVars>
          <dgm:chMax val="0"/>
          <dgm:chPref val="0"/>
          <dgm:bulletEnabled val="1"/>
        </dgm:presLayoutVars>
      </dgm:prSet>
      <dgm:spPr/>
    </dgm:pt>
    <dgm:pt modelId="{71641B93-4F4E-4055-9160-8AE3DD92ED68}" type="pres">
      <dgm:prSet presAssocID="{A3B4DACC-B9C7-40DD-B8CA-28940C9C3CFC}" presName="Parent" presStyleLbl="alignNode1" presStyleIdx="5" presStyleCnt="10">
        <dgm:presLayoutVars>
          <dgm:chMax val="3"/>
          <dgm:chPref val="3"/>
          <dgm:bulletEnabled val="1"/>
        </dgm:presLayoutVars>
      </dgm:prSet>
      <dgm:spPr/>
    </dgm:pt>
    <dgm:pt modelId="{CD3B1C47-7E7F-46D7-84B8-388490FB65D9}" type="pres">
      <dgm:prSet presAssocID="{A3B4DACC-B9C7-40DD-B8CA-28940C9C3CFC}" presName="Accent" presStyleLbl="parChTrans1D1" presStyleIdx="5" presStyleCnt="10"/>
      <dgm:spPr/>
    </dgm:pt>
    <dgm:pt modelId="{08D5383A-40CE-44C4-A894-395DB45D1C57}" type="pres">
      <dgm:prSet presAssocID="{C50792EC-ED81-4D82-A9D0-7DCB3194E662}" presName="sibTrans" presStyleCnt="0"/>
      <dgm:spPr/>
    </dgm:pt>
    <dgm:pt modelId="{626A5D2F-E6AE-46C1-A2B6-6BC876E08EC1}" type="pres">
      <dgm:prSet presAssocID="{5D40A45F-FEDC-4620-A837-052879F5B64E}" presName="composite" presStyleCnt="0"/>
      <dgm:spPr/>
    </dgm:pt>
    <dgm:pt modelId="{8441CDDF-84C4-463D-9805-8AFB14F394D5}" type="pres">
      <dgm:prSet presAssocID="{5D40A45F-FEDC-4620-A837-052879F5B64E}" presName="FirstChild" presStyleLbl="revTx" presStyleIdx="6" presStyleCnt="10">
        <dgm:presLayoutVars>
          <dgm:chMax val="0"/>
          <dgm:chPref val="0"/>
          <dgm:bulletEnabled val="1"/>
        </dgm:presLayoutVars>
      </dgm:prSet>
      <dgm:spPr/>
    </dgm:pt>
    <dgm:pt modelId="{5145174B-77C9-4081-B81D-E797B3728594}" type="pres">
      <dgm:prSet presAssocID="{5D40A45F-FEDC-4620-A837-052879F5B64E}" presName="Parent" presStyleLbl="alignNode1" presStyleIdx="6" presStyleCnt="10">
        <dgm:presLayoutVars>
          <dgm:chMax val="3"/>
          <dgm:chPref val="3"/>
          <dgm:bulletEnabled val="1"/>
        </dgm:presLayoutVars>
      </dgm:prSet>
      <dgm:spPr/>
    </dgm:pt>
    <dgm:pt modelId="{F6FB4574-F910-405D-A83E-F6F5E6D5D432}" type="pres">
      <dgm:prSet presAssocID="{5D40A45F-FEDC-4620-A837-052879F5B64E}" presName="Accent" presStyleLbl="parChTrans1D1" presStyleIdx="6" presStyleCnt="10"/>
      <dgm:spPr/>
    </dgm:pt>
    <dgm:pt modelId="{ABF0A658-F5ED-40D1-931E-7AA8434BF894}" type="pres">
      <dgm:prSet presAssocID="{97E60908-E4B5-4AB4-9440-ACBEBB043012}" presName="sibTrans" presStyleCnt="0"/>
      <dgm:spPr/>
    </dgm:pt>
    <dgm:pt modelId="{CB218223-2CB0-41C1-B7E2-7A415E030307}" type="pres">
      <dgm:prSet presAssocID="{46FD0695-CAB9-4C03-9084-1DA28ACF3B9E}" presName="composite" presStyleCnt="0"/>
      <dgm:spPr/>
    </dgm:pt>
    <dgm:pt modelId="{41BF4EC1-8A08-4FA7-808D-C56218946AE7}" type="pres">
      <dgm:prSet presAssocID="{46FD0695-CAB9-4C03-9084-1DA28ACF3B9E}" presName="FirstChild" presStyleLbl="revTx" presStyleIdx="7" presStyleCnt="10">
        <dgm:presLayoutVars>
          <dgm:chMax val="0"/>
          <dgm:chPref val="0"/>
          <dgm:bulletEnabled val="1"/>
        </dgm:presLayoutVars>
      </dgm:prSet>
      <dgm:spPr/>
    </dgm:pt>
    <dgm:pt modelId="{89B30A00-413D-49DC-A4A5-6A8E549DE73C}" type="pres">
      <dgm:prSet presAssocID="{46FD0695-CAB9-4C03-9084-1DA28ACF3B9E}" presName="Parent" presStyleLbl="alignNode1" presStyleIdx="7" presStyleCnt="10">
        <dgm:presLayoutVars>
          <dgm:chMax val="3"/>
          <dgm:chPref val="3"/>
          <dgm:bulletEnabled val="1"/>
        </dgm:presLayoutVars>
      </dgm:prSet>
      <dgm:spPr/>
    </dgm:pt>
    <dgm:pt modelId="{B0F27BCD-D3C1-40DF-A77F-3E58BB44707C}" type="pres">
      <dgm:prSet presAssocID="{46FD0695-CAB9-4C03-9084-1DA28ACF3B9E}" presName="Accent" presStyleLbl="parChTrans1D1" presStyleIdx="7" presStyleCnt="10"/>
      <dgm:spPr/>
    </dgm:pt>
    <dgm:pt modelId="{5D85E6E1-A055-4ACC-A3F1-8C13118E6A80}" type="pres">
      <dgm:prSet presAssocID="{CCFA9193-20D5-4C7E-93A6-CA659F04E31C}" presName="sibTrans" presStyleCnt="0"/>
      <dgm:spPr/>
    </dgm:pt>
    <dgm:pt modelId="{FF09E030-B607-48F0-BD29-6E2EDEEAF359}" type="pres">
      <dgm:prSet presAssocID="{81577843-7D1E-4192-9F99-775F4E102B02}" presName="composite" presStyleCnt="0"/>
      <dgm:spPr/>
    </dgm:pt>
    <dgm:pt modelId="{48860679-6E12-4629-A3EC-7BB34A03C000}" type="pres">
      <dgm:prSet presAssocID="{81577843-7D1E-4192-9F99-775F4E102B02}" presName="FirstChild" presStyleLbl="revTx" presStyleIdx="8" presStyleCnt="10">
        <dgm:presLayoutVars>
          <dgm:chMax val="0"/>
          <dgm:chPref val="0"/>
          <dgm:bulletEnabled val="1"/>
        </dgm:presLayoutVars>
      </dgm:prSet>
      <dgm:spPr/>
    </dgm:pt>
    <dgm:pt modelId="{CAC11186-B27C-4BE7-A0BA-770F67C6AB48}" type="pres">
      <dgm:prSet presAssocID="{81577843-7D1E-4192-9F99-775F4E102B02}" presName="Parent" presStyleLbl="alignNode1" presStyleIdx="8" presStyleCnt="10">
        <dgm:presLayoutVars>
          <dgm:chMax val="3"/>
          <dgm:chPref val="3"/>
          <dgm:bulletEnabled val="1"/>
        </dgm:presLayoutVars>
      </dgm:prSet>
      <dgm:spPr/>
    </dgm:pt>
    <dgm:pt modelId="{442DEA2F-BD27-46F0-8E84-39A6FA280B7C}" type="pres">
      <dgm:prSet presAssocID="{81577843-7D1E-4192-9F99-775F4E102B02}" presName="Accent" presStyleLbl="parChTrans1D1" presStyleIdx="8" presStyleCnt="10"/>
      <dgm:spPr/>
    </dgm:pt>
    <dgm:pt modelId="{FA0DCD33-9B02-414E-9DE4-941DBADB886F}" type="pres">
      <dgm:prSet presAssocID="{AFEC29FA-5F35-45D4-8A4B-0217FBC8982A}" presName="sibTrans" presStyleCnt="0"/>
      <dgm:spPr/>
    </dgm:pt>
    <dgm:pt modelId="{0D71F1A8-783F-47C4-BDA9-BD35E0905500}" type="pres">
      <dgm:prSet presAssocID="{51E441C1-DA21-4981-9E13-17B74FC5F372}" presName="composite" presStyleCnt="0"/>
      <dgm:spPr/>
    </dgm:pt>
    <dgm:pt modelId="{0C67055B-92E3-417B-8C99-F765EBB76AC1}" type="pres">
      <dgm:prSet presAssocID="{51E441C1-DA21-4981-9E13-17B74FC5F372}" presName="FirstChild" presStyleLbl="revTx" presStyleIdx="9" presStyleCnt="10">
        <dgm:presLayoutVars>
          <dgm:chMax val="0"/>
          <dgm:chPref val="0"/>
          <dgm:bulletEnabled val="1"/>
        </dgm:presLayoutVars>
      </dgm:prSet>
      <dgm:spPr/>
    </dgm:pt>
    <dgm:pt modelId="{FD022265-02FC-4903-89CE-AA2A2E1B2F25}" type="pres">
      <dgm:prSet presAssocID="{51E441C1-DA21-4981-9E13-17B74FC5F372}" presName="Parent" presStyleLbl="alignNode1" presStyleIdx="9" presStyleCnt="10">
        <dgm:presLayoutVars>
          <dgm:chMax val="3"/>
          <dgm:chPref val="3"/>
          <dgm:bulletEnabled val="1"/>
        </dgm:presLayoutVars>
      </dgm:prSet>
      <dgm:spPr/>
    </dgm:pt>
    <dgm:pt modelId="{E6779E10-510B-4B20-8CD7-1B1D02C2D184}" type="pres">
      <dgm:prSet presAssocID="{51E441C1-DA21-4981-9E13-17B74FC5F372}" presName="Accent" presStyleLbl="parChTrans1D1" presStyleIdx="9" presStyleCnt="10"/>
      <dgm:spPr/>
    </dgm:pt>
  </dgm:ptLst>
  <dgm:cxnLst>
    <dgm:cxn modelId="{AF150701-1CD7-472C-B562-2D81C901505C}" srcId="{1A6ECD0E-6C5E-4CCB-80BA-495A413E33B0}" destId="{A3B4DACC-B9C7-40DD-B8CA-28940C9C3CFC}" srcOrd="5" destOrd="0" parTransId="{C4A7EC7D-A0A2-4585-9728-A70FAE172FB2}" sibTransId="{C50792EC-ED81-4D82-A9D0-7DCB3194E662}"/>
    <dgm:cxn modelId="{35985101-88DC-410A-AA8B-0E2FAC2387AE}" type="presOf" srcId="{1A6ECD0E-6C5E-4CCB-80BA-495A413E33B0}" destId="{079E2F7E-7096-419E-B31F-5C2AC80DADD6}" srcOrd="0" destOrd="0" presId="urn:microsoft.com/office/officeart/2011/layout/TabList"/>
    <dgm:cxn modelId="{0D770709-9140-4088-941E-2CEDDD850B10}" srcId="{1A6ECD0E-6C5E-4CCB-80BA-495A413E33B0}" destId="{5B643705-D1D5-4DBA-871F-776A90114F95}" srcOrd="0" destOrd="0" parTransId="{943571B2-7654-4C2D-874E-786193C860B3}" sibTransId="{DBEA6605-27BF-4FBB-B2C9-F4E18923FF74}"/>
    <dgm:cxn modelId="{6E2E390C-D5FE-47DF-BB2E-24221EFF86E4}" type="presOf" srcId="{75D5F6CE-AF8C-45C2-97DE-CC947494E823}" destId="{F80D2C9C-FEEB-4BBB-B4AA-037D87196ABB}" srcOrd="0" destOrd="0" presId="urn:microsoft.com/office/officeart/2011/layout/TabList"/>
    <dgm:cxn modelId="{EB6A7214-6A82-41EB-801F-A50BC08A0D6D}" type="presOf" srcId="{CB7A9948-7D89-4C42-9BBB-6837F41F78D9}" destId="{0C67055B-92E3-417B-8C99-F765EBB76AC1}" srcOrd="0" destOrd="0" presId="urn:microsoft.com/office/officeart/2011/layout/TabList"/>
    <dgm:cxn modelId="{E618161B-0A40-4507-A3F6-DA2441647F77}" type="presOf" srcId="{05296EE8-C882-4051-98B7-18BDE4E9CDB6}" destId="{0C2A8CBA-B4B6-4FD8-8074-F0938DC0CE37}" srcOrd="0" destOrd="0" presId="urn:microsoft.com/office/officeart/2011/layout/TabList"/>
    <dgm:cxn modelId="{42FDD01C-07B4-4111-922E-181DE5FD9487}" srcId="{1A6ECD0E-6C5E-4CCB-80BA-495A413E33B0}" destId="{5D40A45F-FEDC-4620-A837-052879F5B64E}" srcOrd="6" destOrd="0" parTransId="{B0332D97-B3DA-4135-9E68-1837B1E30D48}" sibTransId="{97E60908-E4B5-4AB4-9440-ACBEBB043012}"/>
    <dgm:cxn modelId="{E1CD161E-F03E-4B6F-A099-5DF939D915A5}" srcId="{1A6ECD0E-6C5E-4CCB-80BA-495A413E33B0}" destId="{81577843-7D1E-4192-9F99-775F4E102B02}" srcOrd="8" destOrd="0" parTransId="{1D7012A2-473F-4D6B-AC2F-97060D83AE0D}" sibTransId="{AFEC29FA-5F35-45D4-8A4B-0217FBC8982A}"/>
    <dgm:cxn modelId="{56DD992C-1938-4EE7-AB03-D89AE7D4B228}" type="presOf" srcId="{37A03AB9-B445-4916-AF5E-726868E8C896}" destId="{AC2AF288-20BF-45B8-84E7-BC69D0385D76}" srcOrd="0" destOrd="0" presId="urn:microsoft.com/office/officeart/2011/layout/TabList"/>
    <dgm:cxn modelId="{7A8A3F34-F925-4949-9D8B-16E0536E40BE}" type="presOf" srcId="{A154959D-A84B-4083-8576-03EF0C435EC2}" destId="{D8889BF8-6B1C-41BF-8882-39B348CC740C}" srcOrd="0" destOrd="0" presId="urn:microsoft.com/office/officeart/2011/layout/TabList"/>
    <dgm:cxn modelId="{4732493E-1D32-4AB9-996F-17C0110ACB7B}" srcId="{1A6ECD0E-6C5E-4CCB-80BA-495A413E33B0}" destId="{37A03AB9-B445-4916-AF5E-726868E8C896}" srcOrd="3" destOrd="0" parTransId="{1BF91BB6-B10F-4D48-A45B-B21209EBE654}" sibTransId="{AA9BBE83-1134-4CB5-98EC-1F34ACAB5314}"/>
    <dgm:cxn modelId="{A9BAE55F-B33E-4508-8D95-12A0DA19F0C1}" type="presOf" srcId="{51E441C1-DA21-4981-9E13-17B74FC5F372}" destId="{FD022265-02FC-4903-89CE-AA2A2E1B2F25}" srcOrd="0" destOrd="0" presId="urn:microsoft.com/office/officeart/2011/layout/TabList"/>
    <dgm:cxn modelId="{2663D063-1D24-48AC-B3E0-7CA89BFD7E0A}" srcId="{E960AF60-85AE-4A15-B17A-2342F329B1AE}" destId="{81550DFB-D733-4BBE-B523-7B70A4BE5755}" srcOrd="0" destOrd="0" parTransId="{059C91D9-8978-4D98-B877-3F34B4F23B30}" sibTransId="{046CFD95-3503-44F6-B306-B8970CC0DC2C}"/>
    <dgm:cxn modelId="{83F7814F-3D41-45C3-B0F0-7263A492F64E}" type="presOf" srcId="{5B643705-D1D5-4DBA-871F-776A90114F95}" destId="{F43C0EB1-566D-4EC2-AD3E-0530ED7FCCF0}" srcOrd="0" destOrd="0" presId="urn:microsoft.com/office/officeart/2011/layout/TabList"/>
    <dgm:cxn modelId="{E5AB5F50-E819-4813-B681-56FC1E4F5DBC}" srcId="{1A6ECD0E-6C5E-4CCB-80BA-495A413E33B0}" destId="{0C5D8263-F0A2-4028-9D0D-9A515B0EE5B5}" srcOrd="1" destOrd="0" parTransId="{2F89CE72-9312-421E-BB1B-7CF6A251855A}" sibTransId="{ED2B146F-1506-45A0-8873-533181A08839}"/>
    <dgm:cxn modelId="{91DD4350-6FCF-47FE-8AF0-596B9F0B671C}" srcId="{A3B4DACC-B9C7-40DD-B8CA-28940C9C3CFC}" destId="{6788BC2F-05A3-4E01-AAA9-1EFBAD6091F9}" srcOrd="0" destOrd="0" parTransId="{5F3FA8F3-89EA-4059-92C2-638AF132CF66}" sibTransId="{B9208F10-5F73-4E6A-AAF2-3B624E42A6F8}"/>
    <dgm:cxn modelId="{69046F71-22A3-4D5E-A7D0-202B21AE7F1E}" srcId="{0C5D8263-F0A2-4028-9D0D-9A515B0EE5B5}" destId="{75D5F6CE-AF8C-45C2-97DE-CC947494E823}" srcOrd="0" destOrd="0" parTransId="{1B1E76ED-A875-4AD2-83DA-66A34FA33D58}" sibTransId="{EFB4EAFC-DFA3-4A62-90D7-66B22B78ABCB}"/>
    <dgm:cxn modelId="{DAE7C654-5E7A-49D8-9F91-D451E9E042FB}" type="presOf" srcId="{46FD0695-CAB9-4C03-9084-1DA28ACF3B9E}" destId="{89B30A00-413D-49DC-A4A5-6A8E549DE73C}" srcOrd="0" destOrd="0" presId="urn:microsoft.com/office/officeart/2011/layout/TabList"/>
    <dgm:cxn modelId="{65109B55-63B5-4A23-8436-EA994FBA835E}" type="presOf" srcId="{E960AF60-85AE-4A15-B17A-2342F329B1AE}" destId="{4C5ADAE9-798F-4BAF-A773-61A6A8FBE1E1}" srcOrd="0" destOrd="0" presId="urn:microsoft.com/office/officeart/2011/layout/TabList"/>
    <dgm:cxn modelId="{BE0B1079-B84C-4127-B085-60680C964137}" srcId="{1A6ECD0E-6C5E-4CCB-80BA-495A413E33B0}" destId="{3C76A728-8B58-4B85-85F1-064E7590EAA9}" srcOrd="4" destOrd="0" parTransId="{A56D8B6D-4AE0-4423-9974-0C5989F23769}" sibTransId="{CA8384F4-DDD2-4A12-AA0B-65890E88EA7A}"/>
    <dgm:cxn modelId="{88EF7181-2EF6-42C3-A377-FEA9E73E086D}" type="presOf" srcId="{9C72AD2E-23CD-4BD9-99CA-ECE893EF5698}" destId="{48860679-6E12-4629-A3EC-7BB34A03C000}" srcOrd="0" destOrd="0" presId="urn:microsoft.com/office/officeart/2011/layout/TabList"/>
    <dgm:cxn modelId="{96DF8290-04C3-467E-973D-E4ED9164C784}" type="presOf" srcId="{6788BC2F-05A3-4E01-AAA9-1EFBAD6091F9}" destId="{46593C28-BAC3-4666-8C4E-CB93F961D1C7}" srcOrd="0" destOrd="0" presId="urn:microsoft.com/office/officeart/2011/layout/TabList"/>
    <dgm:cxn modelId="{61F38D92-D99A-4E51-9B90-F388E545C77D}" srcId="{81577843-7D1E-4192-9F99-775F4E102B02}" destId="{9C72AD2E-23CD-4BD9-99CA-ECE893EF5698}" srcOrd="0" destOrd="0" parTransId="{25FEC207-C3B1-4405-B1FB-A45A9126A5CA}" sibTransId="{0D41C70F-EF33-40BA-8F2D-73B315337EA0}"/>
    <dgm:cxn modelId="{2E28CB93-5D67-49B7-91BE-961E2441BC53}" type="presOf" srcId="{3C76A728-8B58-4B85-85F1-064E7590EAA9}" destId="{D6C5F5C5-A0A6-4531-A8EB-66988CAA69C6}" srcOrd="0" destOrd="0" presId="urn:microsoft.com/office/officeart/2011/layout/TabList"/>
    <dgm:cxn modelId="{B4A4749E-C0EE-4E24-B5BF-F2762C290BE3}" srcId="{1A6ECD0E-6C5E-4CCB-80BA-495A413E33B0}" destId="{51E441C1-DA21-4981-9E13-17B74FC5F372}" srcOrd="9" destOrd="0" parTransId="{3BBE0885-3FD8-42CD-A2D7-12F79853918C}" sibTransId="{0C9A0934-9BF5-43EC-ACCF-19A7C3F814E4}"/>
    <dgm:cxn modelId="{5DC684A0-F2F1-4D58-8026-016BC7283E02}" type="presOf" srcId="{05903955-42B1-4199-A803-55AEF8D968E9}" destId="{27D76437-2C7C-43F4-BE62-BC83B804ACA0}" srcOrd="0" destOrd="0" presId="urn:microsoft.com/office/officeart/2011/layout/TabList"/>
    <dgm:cxn modelId="{DA5425B2-B228-4021-8FB7-F9729A60520D}" srcId="{1A6ECD0E-6C5E-4CCB-80BA-495A413E33B0}" destId="{E960AF60-85AE-4A15-B17A-2342F329B1AE}" srcOrd="2" destOrd="0" parTransId="{A0C8F0AF-3348-4A14-9EF4-EDBC3E9573F1}" sibTransId="{B895113A-C635-4652-B194-06280E0CBABC}"/>
    <dgm:cxn modelId="{8BCE6CBB-1606-4D04-8427-82ECE1B4BC8C}" srcId="{5B643705-D1D5-4DBA-871F-776A90114F95}" destId="{05296EE8-C882-4051-98B7-18BDE4E9CDB6}" srcOrd="0" destOrd="0" parTransId="{2CDE4138-0099-4704-B1EC-A1960D1AA47E}" sibTransId="{9CF7ECCE-57F4-42C1-9029-3C98FD2621D9}"/>
    <dgm:cxn modelId="{0AF103C1-3F36-4451-ABF3-E2072E38F884}" srcId="{3C76A728-8B58-4B85-85F1-064E7590EAA9}" destId="{A154959D-A84B-4083-8576-03EF0C435EC2}" srcOrd="0" destOrd="0" parTransId="{9E0CBDBE-CD52-49BC-B4A7-C8025EB3ED40}" sibTransId="{AD547DF9-0BF5-426B-B12F-2C57DEA80D2D}"/>
    <dgm:cxn modelId="{82569AC4-D887-41E7-BCE9-775C61DE60DD}" type="presOf" srcId="{24A9EF99-2FDF-4FC7-9E74-276BD9BD9F72}" destId="{41BF4EC1-8A08-4FA7-808D-C56218946AE7}" srcOrd="0" destOrd="0" presId="urn:microsoft.com/office/officeart/2011/layout/TabList"/>
    <dgm:cxn modelId="{118FCECD-CFE9-436E-BC08-CDE4706C809A}" srcId="{46FD0695-CAB9-4C03-9084-1DA28ACF3B9E}" destId="{24A9EF99-2FDF-4FC7-9E74-276BD9BD9F72}" srcOrd="0" destOrd="0" parTransId="{88AB7BF7-45E3-4E8B-86CC-D8674279E589}" sibTransId="{0AB7065F-CAB8-486A-B99D-A9BFB31A52F1}"/>
    <dgm:cxn modelId="{9F37D4CE-DC01-487C-B11A-32D354CCCA43}" type="presOf" srcId="{81550DFB-D733-4BBE-B523-7B70A4BE5755}" destId="{6EB84A78-2F21-47AB-8BCB-1383F8722B87}" srcOrd="0" destOrd="0" presId="urn:microsoft.com/office/officeart/2011/layout/TabList"/>
    <dgm:cxn modelId="{469D48CF-B1F7-48B6-A6A8-4CD0009B9663}" srcId="{51E441C1-DA21-4981-9E13-17B74FC5F372}" destId="{CB7A9948-7D89-4C42-9BBB-6837F41F78D9}" srcOrd="0" destOrd="0" parTransId="{7D2BD06D-C2B3-4E97-8E7A-0501D66B1568}" sibTransId="{DC53E42D-8C1D-4563-9CB4-C5AFF6063A62}"/>
    <dgm:cxn modelId="{C54EFBCF-66F9-40B1-AD05-7C100C00EC12}" type="presOf" srcId="{81577843-7D1E-4192-9F99-775F4E102B02}" destId="{CAC11186-B27C-4BE7-A0BA-770F67C6AB48}" srcOrd="0" destOrd="0" presId="urn:microsoft.com/office/officeart/2011/layout/TabList"/>
    <dgm:cxn modelId="{C2C7AED0-7D9F-4BB2-A37F-5B6FF18047EC}" type="presOf" srcId="{A3B4DACC-B9C7-40DD-B8CA-28940C9C3CFC}" destId="{71641B93-4F4E-4055-9160-8AE3DD92ED68}" srcOrd="0" destOrd="0" presId="urn:microsoft.com/office/officeart/2011/layout/TabList"/>
    <dgm:cxn modelId="{8A645BD2-789D-4091-9031-F4E020AA24C5}" srcId="{5D40A45F-FEDC-4620-A837-052879F5B64E}" destId="{76750D6D-0D12-441E-A600-9841AF01C69A}" srcOrd="0" destOrd="0" parTransId="{4169F501-76E8-446F-976A-5FA404FDDCE7}" sibTransId="{2BF04708-8252-4343-A8BB-72130B4003BA}"/>
    <dgm:cxn modelId="{5A83C1DA-B5AE-4180-8A71-7DD68062F3A6}" srcId="{37A03AB9-B445-4916-AF5E-726868E8C896}" destId="{05903955-42B1-4199-A803-55AEF8D968E9}" srcOrd="0" destOrd="0" parTransId="{7B7327B5-3B94-4BEB-AB79-AB682675FAA0}" sibTransId="{39818F6D-831A-4EAA-B43F-A73171F11987}"/>
    <dgm:cxn modelId="{6DEABEE5-6E97-4728-B162-592E95CB1ED3}" srcId="{1A6ECD0E-6C5E-4CCB-80BA-495A413E33B0}" destId="{46FD0695-CAB9-4C03-9084-1DA28ACF3B9E}" srcOrd="7" destOrd="0" parTransId="{19301CB9-C296-4A07-8375-586919D41156}" sibTransId="{CCFA9193-20D5-4C7E-93A6-CA659F04E31C}"/>
    <dgm:cxn modelId="{182517E9-8528-44AA-A8C8-6709B2E80415}" type="presOf" srcId="{0C5D8263-F0A2-4028-9D0D-9A515B0EE5B5}" destId="{D06E138B-E106-48EB-9B54-5E1EBB153EAC}" srcOrd="0" destOrd="0" presId="urn:microsoft.com/office/officeart/2011/layout/TabList"/>
    <dgm:cxn modelId="{EB4254FB-2C92-4F9E-8FB3-D83A84493A11}" type="presOf" srcId="{76750D6D-0D12-441E-A600-9841AF01C69A}" destId="{8441CDDF-84C4-463D-9805-8AFB14F394D5}" srcOrd="0" destOrd="0" presId="urn:microsoft.com/office/officeart/2011/layout/TabList"/>
    <dgm:cxn modelId="{C28442FF-44BD-4D89-99D0-AAA3F54815BC}" type="presOf" srcId="{5D40A45F-FEDC-4620-A837-052879F5B64E}" destId="{5145174B-77C9-4081-B81D-E797B3728594}" srcOrd="0" destOrd="0" presId="urn:microsoft.com/office/officeart/2011/layout/TabList"/>
    <dgm:cxn modelId="{DFED1309-86AE-4076-A5D2-BDC1C118FA12}" type="presParOf" srcId="{079E2F7E-7096-419E-B31F-5C2AC80DADD6}" destId="{6605ACCE-E1E2-4AFD-857E-DE01C907D002}" srcOrd="0" destOrd="0" presId="urn:microsoft.com/office/officeart/2011/layout/TabList"/>
    <dgm:cxn modelId="{79D9D20A-39F3-4679-9FB7-73B40AEC2A01}" type="presParOf" srcId="{6605ACCE-E1E2-4AFD-857E-DE01C907D002}" destId="{0C2A8CBA-B4B6-4FD8-8074-F0938DC0CE37}" srcOrd="0" destOrd="0" presId="urn:microsoft.com/office/officeart/2011/layout/TabList"/>
    <dgm:cxn modelId="{C1EFE823-134C-4BB2-998D-7CE0E2519C4A}" type="presParOf" srcId="{6605ACCE-E1E2-4AFD-857E-DE01C907D002}" destId="{F43C0EB1-566D-4EC2-AD3E-0530ED7FCCF0}" srcOrd="1" destOrd="0" presId="urn:microsoft.com/office/officeart/2011/layout/TabList"/>
    <dgm:cxn modelId="{2072D0E8-4ABD-4C47-B43F-72D4116AD418}" type="presParOf" srcId="{6605ACCE-E1E2-4AFD-857E-DE01C907D002}" destId="{3AF6EAE7-37BF-4530-98AB-D646287E3F80}" srcOrd="2" destOrd="0" presId="urn:microsoft.com/office/officeart/2011/layout/TabList"/>
    <dgm:cxn modelId="{4C569401-CFFF-488F-A358-E2CE277F067F}" type="presParOf" srcId="{079E2F7E-7096-419E-B31F-5C2AC80DADD6}" destId="{E037DA8D-7A1A-4D08-9C47-34511DA47A0A}" srcOrd="1" destOrd="0" presId="urn:microsoft.com/office/officeart/2011/layout/TabList"/>
    <dgm:cxn modelId="{ACF59F3D-7840-41DA-923A-2A7CBAB8669C}" type="presParOf" srcId="{079E2F7E-7096-419E-B31F-5C2AC80DADD6}" destId="{A5D9311A-5FC2-4A53-9F58-05D2C252BD9C}" srcOrd="2" destOrd="0" presId="urn:microsoft.com/office/officeart/2011/layout/TabList"/>
    <dgm:cxn modelId="{0C95BE22-DA47-4DCC-9584-C1B7EC70BBD8}" type="presParOf" srcId="{A5D9311A-5FC2-4A53-9F58-05D2C252BD9C}" destId="{F80D2C9C-FEEB-4BBB-B4AA-037D87196ABB}" srcOrd="0" destOrd="0" presId="urn:microsoft.com/office/officeart/2011/layout/TabList"/>
    <dgm:cxn modelId="{D400D91E-6A67-43C3-90AF-8AD5871F0D55}" type="presParOf" srcId="{A5D9311A-5FC2-4A53-9F58-05D2C252BD9C}" destId="{D06E138B-E106-48EB-9B54-5E1EBB153EAC}" srcOrd="1" destOrd="0" presId="urn:microsoft.com/office/officeart/2011/layout/TabList"/>
    <dgm:cxn modelId="{E8F206F2-6CC3-46CB-BC61-8FFDAACD41F4}" type="presParOf" srcId="{A5D9311A-5FC2-4A53-9F58-05D2C252BD9C}" destId="{6C593186-E0ED-4DB7-A2BF-403DB7CD675C}" srcOrd="2" destOrd="0" presId="urn:microsoft.com/office/officeart/2011/layout/TabList"/>
    <dgm:cxn modelId="{ECC38065-31FE-4BB0-8C0A-0588153CF6C4}" type="presParOf" srcId="{079E2F7E-7096-419E-B31F-5C2AC80DADD6}" destId="{1AF8AC2C-4EAF-4AF3-A0EF-572D27DAA0DA}" srcOrd="3" destOrd="0" presId="urn:microsoft.com/office/officeart/2011/layout/TabList"/>
    <dgm:cxn modelId="{132A94D4-5370-435A-AB06-14905A4DBB0E}" type="presParOf" srcId="{079E2F7E-7096-419E-B31F-5C2AC80DADD6}" destId="{7FE8426E-130A-4BC2-9C38-65009F74149C}" srcOrd="4" destOrd="0" presId="urn:microsoft.com/office/officeart/2011/layout/TabList"/>
    <dgm:cxn modelId="{AD6C5471-7A2B-4959-ABCE-436787514720}" type="presParOf" srcId="{7FE8426E-130A-4BC2-9C38-65009F74149C}" destId="{6EB84A78-2F21-47AB-8BCB-1383F8722B87}" srcOrd="0" destOrd="0" presId="urn:microsoft.com/office/officeart/2011/layout/TabList"/>
    <dgm:cxn modelId="{3471E98A-DE09-4DE3-BA55-FF1839BBAD77}" type="presParOf" srcId="{7FE8426E-130A-4BC2-9C38-65009F74149C}" destId="{4C5ADAE9-798F-4BAF-A773-61A6A8FBE1E1}" srcOrd="1" destOrd="0" presId="urn:microsoft.com/office/officeart/2011/layout/TabList"/>
    <dgm:cxn modelId="{87CE0DBF-0EBA-4A98-BF1C-752A50C58AD6}" type="presParOf" srcId="{7FE8426E-130A-4BC2-9C38-65009F74149C}" destId="{7A6B3B6B-B185-477E-88D4-F50BE1D3C4F6}" srcOrd="2" destOrd="0" presId="urn:microsoft.com/office/officeart/2011/layout/TabList"/>
    <dgm:cxn modelId="{0F940D7E-23EE-4BAB-97F5-87C3A6202515}" type="presParOf" srcId="{079E2F7E-7096-419E-B31F-5C2AC80DADD6}" destId="{DDDE378D-EBA6-46D6-9988-F5196F80E427}" srcOrd="5" destOrd="0" presId="urn:microsoft.com/office/officeart/2011/layout/TabList"/>
    <dgm:cxn modelId="{DD11D009-3031-4E8E-8327-7F7C53927094}" type="presParOf" srcId="{079E2F7E-7096-419E-B31F-5C2AC80DADD6}" destId="{5D67FF40-A9F7-48BA-831A-C8AAB858127B}" srcOrd="6" destOrd="0" presId="urn:microsoft.com/office/officeart/2011/layout/TabList"/>
    <dgm:cxn modelId="{5CEDAA55-01BE-4357-8FEF-5680B279E40F}" type="presParOf" srcId="{5D67FF40-A9F7-48BA-831A-C8AAB858127B}" destId="{27D76437-2C7C-43F4-BE62-BC83B804ACA0}" srcOrd="0" destOrd="0" presId="urn:microsoft.com/office/officeart/2011/layout/TabList"/>
    <dgm:cxn modelId="{D247789D-3560-4BB0-AC6E-ABDF9524289C}" type="presParOf" srcId="{5D67FF40-A9F7-48BA-831A-C8AAB858127B}" destId="{AC2AF288-20BF-45B8-84E7-BC69D0385D76}" srcOrd="1" destOrd="0" presId="urn:microsoft.com/office/officeart/2011/layout/TabList"/>
    <dgm:cxn modelId="{C72920AD-6E68-42FC-B4D4-630AD2A0B002}" type="presParOf" srcId="{5D67FF40-A9F7-48BA-831A-C8AAB858127B}" destId="{8DE3EC26-3FB0-42E6-B49E-FEC9F5AC9661}" srcOrd="2" destOrd="0" presId="urn:microsoft.com/office/officeart/2011/layout/TabList"/>
    <dgm:cxn modelId="{21223922-0EB5-455F-A7F8-D15FC4F3285A}" type="presParOf" srcId="{079E2F7E-7096-419E-B31F-5C2AC80DADD6}" destId="{91E27824-5A1C-40AB-9B33-B5A7902EC448}" srcOrd="7" destOrd="0" presId="urn:microsoft.com/office/officeart/2011/layout/TabList"/>
    <dgm:cxn modelId="{B068B7B3-287D-49C5-8B98-C4CECDD760E7}" type="presParOf" srcId="{079E2F7E-7096-419E-B31F-5C2AC80DADD6}" destId="{8762E3BA-CA97-47F4-BC6A-4A5251DCAFA6}" srcOrd="8" destOrd="0" presId="urn:microsoft.com/office/officeart/2011/layout/TabList"/>
    <dgm:cxn modelId="{6FBEAC3B-17E6-49BB-8CF8-267F4DF472E0}" type="presParOf" srcId="{8762E3BA-CA97-47F4-BC6A-4A5251DCAFA6}" destId="{D8889BF8-6B1C-41BF-8882-39B348CC740C}" srcOrd="0" destOrd="0" presId="urn:microsoft.com/office/officeart/2011/layout/TabList"/>
    <dgm:cxn modelId="{4B171F16-0158-48EC-B99D-8D0D763F1D3C}" type="presParOf" srcId="{8762E3BA-CA97-47F4-BC6A-4A5251DCAFA6}" destId="{D6C5F5C5-A0A6-4531-A8EB-66988CAA69C6}" srcOrd="1" destOrd="0" presId="urn:microsoft.com/office/officeart/2011/layout/TabList"/>
    <dgm:cxn modelId="{8EDCADAD-64EC-4EE3-BF5C-2E2633351E51}" type="presParOf" srcId="{8762E3BA-CA97-47F4-BC6A-4A5251DCAFA6}" destId="{C66CED27-4EC2-45E7-ACA3-A6E11FF90A34}" srcOrd="2" destOrd="0" presId="urn:microsoft.com/office/officeart/2011/layout/TabList"/>
    <dgm:cxn modelId="{2BEB08A6-AC84-46A3-8216-EF472FB9309D}" type="presParOf" srcId="{079E2F7E-7096-419E-B31F-5C2AC80DADD6}" destId="{9A9101F2-0B48-4F30-8C3B-BD10181C9ED5}" srcOrd="9" destOrd="0" presId="urn:microsoft.com/office/officeart/2011/layout/TabList"/>
    <dgm:cxn modelId="{7B6A8CF9-6154-4E45-B07C-40AA0065949A}" type="presParOf" srcId="{079E2F7E-7096-419E-B31F-5C2AC80DADD6}" destId="{D5D2127C-64FA-4B13-BA14-22681539EB5F}" srcOrd="10" destOrd="0" presId="urn:microsoft.com/office/officeart/2011/layout/TabList"/>
    <dgm:cxn modelId="{83217FD6-F8A3-4D7F-BE2A-1EB02900D419}" type="presParOf" srcId="{D5D2127C-64FA-4B13-BA14-22681539EB5F}" destId="{46593C28-BAC3-4666-8C4E-CB93F961D1C7}" srcOrd="0" destOrd="0" presId="urn:microsoft.com/office/officeart/2011/layout/TabList"/>
    <dgm:cxn modelId="{5ED7C513-874D-4736-9728-8F3626061C88}" type="presParOf" srcId="{D5D2127C-64FA-4B13-BA14-22681539EB5F}" destId="{71641B93-4F4E-4055-9160-8AE3DD92ED68}" srcOrd="1" destOrd="0" presId="urn:microsoft.com/office/officeart/2011/layout/TabList"/>
    <dgm:cxn modelId="{8D94BB3D-C06D-4C08-8240-ED8FFBD7834E}" type="presParOf" srcId="{D5D2127C-64FA-4B13-BA14-22681539EB5F}" destId="{CD3B1C47-7E7F-46D7-84B8-388490FB65D9}" srcOrd="2" destOrd="0" presId="urn:microsoft.com/office/officeart/2011/layout/TabList"/>
    <dgm:cxn modelId="{07852775-3D3D-4FA8-876F-709EFA3C8742}" type="presParOf" srcId="{079E2F7E-7096-419E-B31F-5C2AC80DADD6}" destId="{08D5383A-40CE-44C4-A894-395DB45D1C57}" srcOrd="11" destOrd="0" presId="urn:microsoft.com/office/officeart/2011/layout/TabList"/>
    <dgm:cxn modelId="{0EF21FD2-B18A-49D9-A49C-F0592F23B97A}" type="presParOf" srcId="{079E2F7E-7096-419E-B31F-5C2AC80DADD6}" destId="{626A5D2F-E6AE-46C1-A2B6-6BC876E08EC1}" srcOrd="12" destOrd="0" presId="urn:microsoft.com/office/officeart/2011/layout/TabList"/>
    <dgm:cxn modelId="{90822576-2114-4126-89EC-93CFC716DCA3}" type="presParOf" srcId="{626A5D2F-E6AE-46C1-A2B6-6BC876E08EC1}" destId="{8441CDDF-84C4-463D-9805-8AFB14F394D5}" srcOrd="0" destOrd="0" presId="urn:microsoft.com/office/officeart/2011/layout/TabList"/>
    <dgm:cxn modelId="{8CFABADE-ACDF-403D-8EB6-A6E46A63311C}" type="presParOf" srcId="{626A5D2F-E6AE-46C1-A2B6-6BC876E08EC1}" destId="{5145174B-77C9-4081-B81D-E797B3728594}" srcOrd="1" destOrd="0" presId="urn:microsoft.com/office/officeart/2011/layout/TabList"/>
    <dgm:cxn modelId="{7878FCE6-F6EA-45C1-AEA1-FA88C135ED46}" type="presParOf" srcId="{626A5D2F-E6AE-46C1-A2B6-6BC876E08EC1}" destId="{F6FB4574-F910-405D-A83E-F6F5E6D5D432}" srcOrd="2" destOrd="0" presId="urn:microsoft.com/office/officeart/2011/layout/TabList"/>
    <dgm:cxn modelId="{15AD3FFE-3C89-487E-94C0-626959D49C81}" type="presParOf" srcId="{079E2F7E-7096-419E-B31F-5C2AC80DADD6}" destId="{ABF0A658-F5ED-40D1-931E-7AA8434BF894}" srcOrd="13" destOrd="0" presId="urn:microsoft.com/office/officeart/2011/layout/TabList"/>
    <dgm:cxn modelId="{794F89BD-EA7C-47D6-827E-343AE9DFE1D3}" type="presParOf" srcId="{079E2F7E-7096-419E-B31F-5C2AC80DADD6}" destId="{CB218223-2CB0-41C1-B7E2-7A415E030307}" srcOrd="14" destOrd="0" presId="urn:microsoft.com/office/officeart/2011/layout/TabList"/>
    <dgm:cxn modelId="{5640ED21-2B20-41B5-A388-A2302C9CAA46}" type="presParOf" srcId="{CB218223-2CB0-41C1-B7E2-7A415E030307}" destId="{41BF4EC1-8A08-4FA7-808D-C56218946AE7}" srcOrd="0" destOrd="0" presId="urn:microsoft.com/office/officeart/2011/layout/TabList"/>
    <dgm:cxn modelId="{C9B9B0DC-79B3-43A2-ACC6-8D2E2FAADC2B}" type="presParOf" srcId="{CB218223-2CB0-41C1-B7E2-7A415E030307}" destId="{89B30A00-413D-49DC-A4A5-6A8E549DE73C}" srcOrd="1" destOrd="0" presId="urn:microsoft.com/office/officeart/2011/layout/TabList"/>
    <dgm:cxn modelId="{1AA7CB8D-5C48-4D14-9E91-FE0F7BE1C5EF}" type="presParOf" srcId="{CB218223-2CB0-41C1-B7E2-7A415E030307}" destId="{B0F27BCD-D3C1-40DF-A77F-3E58BB44707C}" srcOrd="2" destOrd="0" presId="urn:microsoft.com/office/officeart/2011/layout/TabList"/>
    <dgm:cxn modelId="{898A7DEF-0819-450C-92C0-E9D24B449642}" type="presParOf" srcId="{079E2F7E-7096-419E-B31F-5C2AC80DADD6}" destId="{5D85E6E1-A055-4ACC-A3F1-8C13118E6A80}" srcOrd="15" destOrd="0" presId="urn:microsoft.com/office/officeart/2011/layout/TabList"/>
    <dgm:cxn modelId="{C0E6C7A5-F865-48C4-81BF-374FB43606A1}" type="presParOf" srcId="{079E2F7E-7096-419E-B31F-5C2AC80DADD6}" destId="{FF09E030-B607-48F0-BD29-6E2EDEEAF359}" srcOrd="16" destOrd="0" presId="urn:microsoft.com/office/officeart/2011/layout/TabList"/>
    <dgm:cxn modelId="{642D4B5C-7F49-40C3-8083-12A2AAFFBDFD}" type="presParOf" srcId="{FF09E030-B607-48F0-BD29-6E2EDEEAF359}" destId="{48860679-6E12-4629-A3EC-7BB34A03C000}" srcOrd="0" destOrd="0" presId="urn:microsoft.com/office/officeart/2011/layout/TabList"/>
    <dgm:cxn modelId="{097EEE64-F080-4E9F-87CD-A71E86B2343F}" type="presParOf" srcId="{FF09E030-B607-48F0-BD29-6E2EDEEAF359}" destId="{CAC11186-B27C-4BE7-A0BA-770F67C6AB48}" srcOrd="1" destOrd="0" presId="urn:microsoft.com/office/officeart/2011/layout/TabList"/>
    <dgm:cxn modelId="{C2FAB6A4-9F0D-410D-A4FF-12320A6F77A9}" type="presParOf" srcId="{FF09E030-B607-48F0-BD29-6E2EDEEAF359}" destId="{442DEA2F-BD27-46F0-8E84-39A6FA280B7C}" srcOrd="2" destOrd="0" presId="urn:microsoft.com/office/officeart/2011/layout/TabList"/>
    <dgm:cxn modelId="{6B774AA6-AE7A-4F28-8509-768C8DA7AEFD}" type="presParOf" srcId="{079E2F7E-7096-419E-B31F-5C2AC80DADD6}" destId="{FA0DCD33-9B02-414E-9DE4-941DBADB886F}" srcOrd="17" destOrd="0" presId="urn:microsoft.com/office/officeart/2011/layout/TabList"/>
    <dgm:cxn modelId="{F13FF983-7742-4B34-ADA6-AE670F1900D8}" type="presParOf" srcId="{079E2F7E-7096-419E-B31F-5C2AC80DADD6}" destId="{0D71F1A8-783F-47C4-BDA9-BD35E0905500}" srcOrd="18" destOrd="0" presId="urn:microsoft.com/office/officeart/2011/layout/TabList"/>
    <dgm:cxn modelId="{919B390E-CF3D-4068-B0A8-2C42DCC75919}" type="presParOf" srcId="{0D71F1A8-783F-47C4-BDA9-BD35E0905500}" destId="{0C67055B-92E3-417B-8C99-F765EBB76AC1}" srcOrd="0" destOrd="0" presId="urn:microsoft.com/office/officeart/2011/layout/TabList"/>
    <dgm:cxn modelId="{A19E091A-25EF-4293-B240-2250EAA84679}" type="presParOf" srcId="{0D71F1A8-783F-47C4-BDA9-BD35E0905500}" destId="{FD022265-02FC-4903-89CE-AA2A2E1B2F25}" srcOrd="1" destOrd="0" presId="urn:microsoft.com/office/officeart/2011/layout/TabList"/>
    <dgm:cxn modelId="{489C8E7D-46B0-4975-93C8-6210BEDE2C91}" type="presParOf" srcId="{0D71F1A8-783F-47C4-BDA9-BD35E0905500}" destId="{E6779E10-510B-4B20-8CD7-1B1D02C2D184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A063124-B0E8-4C86-B924-8C2784519496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9C31067-E078-4466-8CC0-1C151F962DC9}">
      <dgm:prSet phldrT="[Texto]"/>
      <dgm:spPr>
        <a:solidFill>
          <a:srgbClr val="92D050"/>
        </a:solidFill>
      </dgm:spPr>
      <dgm:t>
        <a:bodyPr/>
        <a:lstStyle/>
        <a:p>
          <a:r>
            <a:rPr lang="es-ES_tradnl" b="1" dirty="0"/>
            <a:t>Programas Europeos</a:t>
          </a:r>
          <a:endParaRPr lang="es-ES" b="1" dirty="0"/>
        </a:p>
      </dgm:t>
    </dgm:pt>
    <dgm:pt modelId="{E091A69B-B1E3-48A2-8465-1FF82A06D188}" type="parTrans" cxnId="{18039B10-6E52-433C-8FD0-DE60C3AD1E82}">
      <dgm:prSet/>
      <dgm:spPr/>
      <dgm:t>
        <a:bodyPr/>
        <a:lstStyle/>
        <a:p>
          <a:endParaRPr lang="es-ES"/>
        </a:p>
      </dgm:t>
    </dgm:pt>
    <dgm:pt modelId="{2138B8BE-D06D-4420-AF77-6B7D193A7CA7}" type="sibTrans" cxnId="{18039B10-6E52-433C-8FD0-DE60C3AD1E82}">
      <dgm:prSet/>
      <dgm:spPr/>
      <dgm:t>
        <a:bodyPr/>
        <a:lstStyle/>
        <a:p>
          <a:endParaRPr lang="es-ES"/>
        </a:p>
      </dgm:t>
    </dgm:pt>
    <dgm:pt modelId="{14019158-7D40-42D0-BDE1-2383E4D22DE5}">
      <dgm:prSet phldrT="[Texto]" custT="1"/>
      <dgm:spPr>
        <a:solidFill>
          <a:schemeClr val="accent1"/>
        </a:solidFill>
      </dgm:spPr>
      <dgm:t>
        <a:bodyPr/>
        <a:lstStyle/>
        <a:p>
          <a:r>
            <a:rPr lang="es-ES_tradnl" sz="1600" b="1" u="sng" dirty="0"/>
            <a:t>EUROPAS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927B4098-042D-43ED-8DFE-46E4F49BD68C}" type="parTrans" cxnId="{42910B1F-A037-4C19-A687-4C0496BD2B87}">
      <dgm:prSet/>
      <dgm:spPr/>
      <dgm:t>
        <a:bodyPr/>
        <a:lstStyle/>
        <a:p>
          <a:endParaRPr lang="es-ES"/>
        </a:p>
      </dgm:t>
    </dgm:pt>
    <dgm:pt modelId="{0CC6E3E3-544E-45CE-9457-7DD6125BAEB0}" type="sibTrans" cxnId="{42910B1F-A037-4C19-A687-4C0496BD2B87}">
      <dgm:prSet/>
      <dgm:spPr/>
      <dgm:t>
        <a:bodyPr/>
        <a:lstStyle/>
        <a:p>
          <a:endParaRPr lang="es-ES"/>
        </a:p>
      </dgm:t>
    </dgm:pt>
    <dgm:pt modelId="{2AB830A5-F72F-4C5B-8781-88E2E8637CBF}">
      <dgm:prSet phldrT="[Texto]" custT="1"/>
      <dgm:spPr/>
      <dgm:t>
        <a:bodyPr/>
        <a:lstStyle/>
        <a:p>
          <a:pPr algn="ctr"/>
          <a:r>
            <a:rPr lang="es-ES" sz="1600" b="1" dirty="0"/>
            <a:t>PLOTEUS</a:t>
          </a:r>
        </a:p>
      </dgm:t>
    </dgm:pt>
    <dgm:pt modelId="{74C6897B-4665-4E10-B953-20112ECEA504}" type="parTrans" cxnId="{EBAC616D-4787-49C9-954E-61823D3D003E}">
      <dgm:prSet/>
      <dgm:spPr/>
      <dgm:t>
        <a:bodyPr/>
        <a:lstStyle/>
        <a:p>
          <a:endParaRPr lang="es-ES"/>
        </a:p>
      </dgm:t>
    </dgm:pt>
    <dgm:pt modelId="{5CB2C71F-2A84-47A2-934F-3CA3BE6F072F}" type="sibTrans" cxnId="{EBAC616D-4787-49C9-954E-61823D3D003E}">
      <dgm:prSet/>
      <dgm:spPr/>
      <dgm:t>
        <a:bodyPr/>
        <a:lstStyle/>
        <a:p>
          <a:endParaRPr lang="es-ES"/>
        </a:p>
      </dgm:t>
    </dgm:pt>
    <dgm:pt modelId="{F0F093A0-FE6F-4480-BD92-E577B9C5D5CB}">
      <dgm:prSet phldrT="[Texto]" custT="1"/>
      <dgm:spPr/>
      <dgm:t>
        <a:bodyPr/>
        <a:lstStyle/>
        <a:p>
          <a:r>
            <a:rPr lang="es-ES_tradnl" sz="1600" b="1" u="sng" dirty="0"/>
            <a:t>RED EURES</a:t>
          </a:r>
          <a:endParaRPr lang="es-ES" sz="1600" b="1" dirty="0"/>
        </a:p>
      </dgm:t>
    </dgm:pt>
    <dgm:pt modelId="{F3B8EE25-E0AB-4C0D-B9C1-93C6D0A2C432}" type="parTrans" cxnId="{D54F243A-DB14-40E4-A914-B66541FDF1A8}">
      <dgm:prSet/>
      <dgm:spPr/>
      <dgm:t>
        <a:bodyPr/>
        <a:lstStyle/>
        <a:p>
          <a:endParaRPr lang="es-ES"/>
        </a:p>
      </dgm:t>
    </dgm:pt>
    <dgm:pt modelId="{7671F83B-C7C0-46ED-8A0C-D9B703688F87}" type="sibTrans" cxnId="{D54F243A-DB14-40E4-A914-B66541FDF1A8}">
      <dgm:prSet/>
      <dgm:spPr/>
      <dgm:t>
        <a:bodyPr/>
        <a:lstStyle/>
        <a:p>
          <a:endParaRPr lang="es-ES"/>
        </a:p>
      </dgm:t>
    </dgm:pt>
    <dgm:pt modelId="{0B5A18E8-A202-4E3A-9D66-56B8154C1359}">
      <dgm:prSet phldrT="[Texto]" custT="1"/>
      <dgm:spPr/>
      <dgm:t>
        <a:bodyPr/>
        <a:lstStyle/>
        <a:p>
          <a:r>
            <a:rPr lang="es-ES_tradnl" sz="1600" b="1" u="sng" dirty="0"/>
            <a:t>PROGRAMA DE MOVILIDAD </a:t>
          </a:r>
          <a:r>
            <a:rPr lang="es-ES_tradnl" sz="1600" b="1" u="sng" dirty="0">
              <a:sym typeface="Wingdings" panose="05000000000000000000" pitchFamily="2" charset="2"/>
            </a:rPr>
            <a:t> ERASMUS</a:t>
          </a:r>
          <a:endParaRPr lang="es-ES_tradnl" sz="1600" b="1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1D691498-931E-426C-B17D-B642951FCA81}" type="parTrans" cxnId="{49F5300E-BE23-46E0-BE14-A003DAD6D778}">
      <dgm:prSet/>
      <dgm:spPr/>
      <dgm:t>
        <a:bodyPr/>
        <a:lstStyle/>
        <a:p>
          <a:endParaRPr lang="es-ES"/>
        </a:p>
      </dgm:t>
    </dgm:pt>
    <dgm:pt modelId="{CEB381BF-BB7A-48E8-9133-2F653CE843DA}" type="sibTrans" cxnId="{49F5300E-BE23-46E0-BE14-A003DAD6D778}">
      <dgm:prSet/>
      <dgm:spPr/>
      <dgm:t>
        <a:bodyPr/>
        <a:lstStyle/>
        <a:p>
          <a:endParaRPr lang="es-ES"/>
        </a:p>
      </dgm:t>
    </dgm:pt>
    <dgm:pt modelId="{9C7A7D43-A152-40E0-B828-A8D7F34EF758}" type="pres">
      <dgm:prSet presAssocID="{7A063124-B0E8-4C86-B924-8C278451949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BDFE466-FD38-4A19-BF83-A02D9D3088DA}" type="pres">
      <dgm:prSet presAssocID="{99C31067-E078-4466-8CC0-1C151F962DC9}" presName="centerShape" presStyleLbl="node0" presStyleIdx="0" presStyleCnt="1" custScaleX="166842" custScaleY="153899" custLinFactNeighborX="5034" custLinFactNeighborY="-5062"/>
      <dgm:spPr/>
    </dgm:pt>
    <dgm:pt modelId="{FD5D2952-0298-474E-8E15-AB9CABA13954}" type="pres">
      <dgm:prSet presAssocID="{14019158-7D40-42D0-BDE1-2383E4D22DE5}" presName="node" presStyleLbl="node1" presStyleIdx="0" presStyleCnt="4" custScaleX="203238" custScaleY="83745" custRadScaleRad="147120" custRadScaleInc="-283667">
        <dgm:presLayoutVars>
          <dgm:bulletEnabled val="1"/>
        </dgm:presLayoutVars>
      </dgm:prSet>
      <dgm:spPr/>
    </dgm:pt>
    <dgm:pt modelId="{E1B60251-F4F0-427F-8228-A75FB4461FDC}" type="pres">
      <dgm:prSet presAssocID="{14019158-7D40-42D0-BDE1-2383E4D22DE5}" presName="dummy" presStyleCnt="0"/>
      <dgm:spPr/>
    </dgm:pt>
    <dgm:pt modelId="{5E5AFB69-2835-42E4-B281-C4061BFF6AAB}" type="pres">
      <dgm:prSet presAssocID="{0CC6E3E3-544E-45CE-9457-7DD6125BAEB0}" presName="sibTrans" presStyleLbl="sibTrans2D1" presStyleIdx="0" presStyleCnt="4"/>
      <dgm:spPr/>
    </dgm:pt>
    <dgm:pt modelId="{CEE8792D-0F8E-459D-93EB-C61AEE6E7247}" type="pres">
      <dgm:prSet presAssocID="{2AB830A5-F72F-4C5B-8781-88E2E8637CBF}" presName="node" presStyleLbl="node1" presStyleIdx="1" presStyleCnt="4" custScaleX="215278" custScaleY="72779" custRadScaleRad="108845" custRadScaleInc="265387">
        <dgm:presLayoutVars>
          <dgm:bulletEnabled val="1"/>
        </dgm:presLayoutVars>
      </dgm:prSet>
      <dgm:spPr/>
    </dgm:pt>
    <dgm:pt modelId="{16B26FD3-689C-4229-B23B-C255100E702F}" type="pres">
      <dgm:prSet presAssocID="{2AB830A5-F72F-4C5B-8781-88E2E8637CBF}" presName="dummy" presStyleCnt="0"/>
      <dgm:spPr/>
    </dgm:pt>
    <dgm:pt modelId="{15F45BF8-69F6-4A02-B8E1-7F592D0343DB}" type="pres">
      <dgm:prSet presAssocID="{5CB2C71F-2A84-47A2-934F-3CA3BE6F072F}" presName="sibTrans" presStyleLbl="sibTrans2D1" presStyleIdx="1" presStyleCnt="4"/>
      <dgm:spPr/>
    </dgm:pt>
    <dgm:pt modelId="{12F0BD44-EBAA-4BBA-9BE9-4FEE9F25D7D6}" type="pres">
      <dgm:prSet presAssocID="{F0F093A0-FE6F-4480-BD92-E577B9C5D5CB}" presName="node" presStyleLbl="node1" presStyleIdx="2" presStyleCnt="4" custScaleX="153398" custScaleY="54367" custRadScaleRad="113609" custRadScaleInc="-584244">
        <dgm:presLayoutVars>
          <dgm:bulletEnabled val="1"/>
        </dgm:presLayoutVars>
      </dgm:prSet>
      <dgm:spPr/>
    </dgm:pt>
    <dgm:pt modelId="{4D6B7EB7-E5BF-4D6B-8500-6E75331E10B1}" type="pres">
      <dgm:prSet presAssocID="{F0F093A0-FE6F-4480-BD92-E577B9C5D5CB}" presName="dummy" presStyleCnt="0"/>
      <dgm:spPr/>
    </dgm:pt>
    <dgm:pt modelId="{76C106E9-33B2-42BC-B8B1-1FDFCFB2DC7E}" type="pres">
      <dgm:prSet presAssocID="{7671F83B-C7C0-46ED-8A0C-D9B703688F87}" presName="sibTrans" presStyleLbl="sibTrans2D1" presStyleIdx="2" presStyleCnt="4"/>
      <dgm:spPr/>
    </dgm:pt>
    <dgm:pt modelId="{69327B19-3D86-41C4-8981-DC36FD68C4AA}" type="pres">
      <dgm:prSet presAssocID="{0B5A18E8-A202-4E3A-9D66-56B8154C1359}" presName="node" presStyleLbl="node1" presStyleIdx="3" presStyleCnt="4" custScaleX="168742" custScaleY="112439" custRadScaleRad="166696" custRadScaleInc="598447">
        <dgm:presLayoutVars>
          <dgm:bulletEnabled val="1"/>
        </dgm:presLayoutVars>
      </dgm:prSet>
      <dgm:spPr/>
    </dgm:pt>
    <dgm:pt modelId="{DE29EA53-64EF-4469-900B-9236795FB564}" type="pres">
      <dgm:prSet presAssocID="{0B5A18E8-A202-4E3A-9D66-56B8154C1359}" presName="dummy" presStyleCnt="0"/>
      <dgm:spPr/>
    </dgm:pt>
    <dgm:pt modelId="{8D35A721-0DA2-4BD0-A153-E8F1BCE92552}" type="pres">
      <dgm:prSet presAssocID="{CEB381BF-BB7A-48E8-9133-2F653CE843DA}" presName="sibTrans" presStyleLbl="sibTrans2D1" presStyleIdx="3" presStyleCnt="4"/>
      <dgm:spPr/>
    </dgm:pt>
  </dgm:ptLst>
  <dgm:cxnLst>
    <dgm:cxn modelId="{49F5300E-BE23-46E0-BE14-A003DAD6D778}" srcId="{99C31067-E078-4466-8CC0-1C151F962DC9}" destId="{0B5A18E8-A202-4E3A-9D66-56B8154C1359}" srcOrd="3" destOrd="0" parTransId="{1D691498-931E-426C-B17D-B642951FCA81}" sibTransId="{CEB381BF-BB7A-48E8-9133-2F653CE843DA}"/>
    <dgm:cxn modelId="{18039B10-6E52-433C-8FD0-DE60C3AD1E82}" srcId="{7A063124-B0E8-4C86-B924-8C2784519496}" destId="{99C31067-E078-4466-8CC0-1C151F962DC9}" srcOrd="0" destOrd="0" parTransId="{E091A69B-B1E3-48A2-8465-1FF82A06D188}" sibTransId="{2138B8BE-D06D-4420-AF77-6B7D193A7CA7}"/>
    <dgm:cxn modelId="{AA077C1A-9962-4AAC-B800-B3E2C0DDA173}" type="presOf" srcId="{14019158-7D40-42D0-BDE1-2383E4D22DE5}" destId="{FD5D2952-0298-474E-8E15-AB9CABA13954}" srcOrd="0" destOrd="0" presId="urn:microsoft.com/office/officeart/2005/8/layout/radial6"/>
    <dgm:cxn modelId="{42910B1F-A037-4C19-A687-4C0496BD2B87}" srcId="{99C31067-E078-4466-8CC0-1C151F962DC9}" destId="{14019158-7D40-42D0-BDE1-2383E4D22DE5}" srcOrd="0" destOrd="0" parTransId="{927B4098-042D-43ED-8DFE-46E4F49BD68C}" sibTransId="{0CC6E3E3-544E-45CE-9457-7DD6125BAEB0}"/>
    <dgm:cxn modelId="{D54F243A-DB14-40E4-A914-B66541FDF1A8}" srcId="{99C31067-E078-4466-8CC0-1C151F962DC9}" destId="{F0F093A0-FE6F-4480-BD92-E577B9C5D5CB}" srcOrd="2" destOrd="0" parTransId="{F3B8EE25-E0AB-4C0D-B9C1-93C6D0A2C432}" sibTransId="{7671F83B-C7C0-46ED-8A0C-D9B703688F87}"/>
    <dgm:cxn modelId="{8B10C35D-7C17-4D7E-B251-3D35903819C2}" type="presOf" srcId="{7A063124-B0E8-4C86-B924-8C2784519496}" destId="{9C7A7D43-A152-40E0-B828-A8D7F34EF758}" srcOrd="0" destOrd="0" presId="urn:microsoft.com/office/officeart/2005/8/layout/radial6"/>
    <dgm:cxn modelId="{C1DDE55F-94E3-43A0-AA9C-70F8518582B2}" type="presOf" srcId="{0B5A18E8-A202-4E3A-9D66-56B8154C1359}" destId="{69327B19-3D86-41C4-8981-DC36FD68C4AA}" srcOrd="0" destOrd="0" presId="urn:microsoft.com/office/officeart/2005/8/layout/radial6"/>
    <dgm:cxn modelId="{EBAC616D-4787-49C9-954E-61823D3D003E}" srcId="{99C31067-E078-4466-8CC0-1C151F962DC9}" destId="{2AB830A5-F72F-4C5B-8781-88E2E8637CBF}" srcOrd="1" destOrd="0" parTransId="{74C6897B-4665-4E10-B953-20112ECEA504}" sibTransId="{5CB2C71F-2A84-47A2-934F-3CA3BE6F072F}"/>
    <dgm:cxn modelId="{F0E6674F-7884-498B-BD85-02A323B602CF}" type="presOf" srcId="{0CC6E3E3-544E-45CE-9457-7DD6125BAEB0}" destId="{5E5AFB69-2835-42E4-B281-C4061BFF6AAB}" srcOrd="0" destOrd="0" presId="urn:microsoft.com/office/officeart/2005/8/layout/radial6"/>
    <dgm:cxn modelId="{21F5C676-BA69-4537-8417-C87DA13672B2}" type="presOf" srcId="{2AB830A5-F72F-4C5B-8781-88E2E8637CBF}" destId="{CEE8792D-0F8E-459D-93EB-C61AEE6E7247}" srcOrd="0" destOrd="0" presId="urn:microsoft.com/office/officeart/2005/8/layout/radial6"/>
    <dgm:cxn modelId="{1FFB3291-6130-471B-A83E-780C269AB748}" type="presOf" srcId="{7671F83B-C7C0-46ED-8A0C-D9B703688F87}" destId="{76C106E9-33B2-42BC-B8B1-1FDFCFB2DC7E}" srcOrd="0" destOrd="0" presId="urn:microsoft.com/office/officeart/2005/8/layout/radial6"/>
    <dgm:cxn modelId="{7DD8E8B2-328B-4CDE-998F-F0227DA1366E}" type="presOf" srcId="{CEB381BF-BB7A-48E8-9133-2F653CE843DA}" destId="{8D35A721-0DA2-4BD0-A153-E8F1BCE92552}" srcOrd="0" destOrd="0" presId="urn:microsoft.com/office/officeart/2005/8/layout/radial6"/>
    <dgm:cxn modelId="{1E4926B5-1EF1-4E27-8FFF-22A7F96A2064}" type="presOf" srcId="{99C31067-E078-4466-8CC0-1C151F962DC9}" destId="{6BDFE466-FD38-4A19-BF83-A02D9D3088DA}" srcOrd="0" destOrd="0" presId="urn:microsoft.com/office/officeart/2005/8/layout/radial6"/>
    <dgm:cxn modelId="{48EE1FCE-2B49-457D-8438-C08677587506}" type="presOf" srcId="{F0F093A0-FE6F-4480-BD92-E577B9C5D5CB}" destId="{12F0BD44-EBAA-4BBA-9BE9-4FEE9F25D7D6}" srcOrd="0" destOrd="0" presId="urn:microsoft.com/office/officeart/2005/8/layout/radial6"/>
    <dgm:cxn modelId="{254FF7E3-D267-445C-B9B6-6B9FBE0CF8D4}" type="presOf" srcId="{5CB2C71F-2A84-47A2-934F-3CA3BE6F072F}" destId="{15F45BF8-69F6-4A02-B8E1-7F592D0343DB}" srcOrd="0" destOrd="0" presId="urn:microsoft.com/office/officeart/2005/8/layout/radial6"/>
    <dgm:cxn modelId="{99CD3A0E-CEF0-444A-849E-211AD2889F5B}" type="presParOf" srcId="{9C7A7D43-A152-40E0-B828-A8D7F34EF758}" destId="{6BDFE466-FD38-4A19-BF83-A02D9D3088DA}" srcOrd="0" destOrd="0" presId="urn:microsoft.com/office/officeart/2005/8/layout/radial6"/>
    <dgm:cxn modelId="{77836DBF-8561-480B-91C4-91D84D961D29}" type="presParOf" srcId="{9C7A7D43-A152-40E0-B828-A8D7F34EF758}" destId="{FD5D2952-0298-474E-8E15-AB9CABA13954}" srcOrd="1" destOrd="0" presId="urn:microsoft.com/office/officeart/2005/8/layout/radial6"/>
    <dgm:cxn modelId="{DDF05796-7DA6-4B9B-9088-D2F2AADBD507}" type="presParOf" srcId="{9C7A7D43-A152-40E0-B828-A8D7F34EF758}" destId="{E1B60251-F4F0-427F-8228-A75FB4461FDC}" srcOrd="2" destOrd="0" presId="urn:microsoft.com/office/officeart/2005/8/layout/radial6"/>
    <dgm:cxn modelId="{0741161C-B11E-4734-8DB6-CC15B19EC1DC}" type="presParOf" srcId="{9C7A7D43-A152-40E0-B828-A8D7F34EF758}" destId="{5E5AFB69-2835-42E4-B281-C4061BFF6AAB}" srcOrd="3" destOrd="0" presId="urn:microsoft.com/office/officeart/2005/8/layout/radial6"/>
    <dgm:cxn modelId="{1A311BAD-DA7B-4947-9C3C-8B3E64521440}" type="presParOf" srcId="{9C7A7D43-A152-40E0-B828-A8D7F34EF758}" destId="{CEE8792D-0F8E-459D-93EB-C61AEE6E7247}" srcOrd="4" destOrd="0" presId="urn:microsoft.com/office/officeart/2005/8/layout/radial6"/>
    <dgm:cxn modelId="{72B24F71-A774-425C-902C-BDBDB1DADC5D}" type="presParOf" srcId="{9C7A7D43-A152-40E0-B828-A8D7F34EF758}" destId="{16B26FD3-689C-4229-B23B-C255100E702F}" srcOrd="5" destOrd="0" presId="urn:microsoft.com/office/officeart/2005/8/layout/radial6"/>
    <dgm:cxn modelId="{922A8E43-E994-45A5-ABA9-64D83FA37551}" type="presParOf" srcId="{9C7A7D43-A152-40E0-B828-A8D7F34EF758}" destId="{15F45BF8-69F6-4A02-B8E1-7F592D0343DB}" srcOrd="6" destOrd="0" presId="urn:microsoft.com/office/officeart/2005/8/layout/radial6"/>
    <dgm:cxn modelId="{C3CBFF1B-58DE-47CE-9346-DD0F838B522C}" type="presParOf" srcId="{9C7A7D43-A152-40E0-B828-A8D7F34EF758}" destId="{12F0BD44-EBAA-4BBA-9BE9-4FEE9F25D7D6}" srcOrd="7" destOrd="0" presId="urn:microsoft.com/office/officeart/2005/8/layout/radial6"/>
    <dgm:cxn modelId="{D87853BC-E467-4EBA-9716-A459C307E5CB}" type="presParOf" srcId="{9C7A7D43-A152-40E0-B828-A8D7F34EF758}" destId="{4D6B7EB7-E5BF-4D6B-8500-6E75331E10B1}" srcOrd="8" destOrd="0" presId="urn:microsoft.com/office/officeart/2005/8/layout/radial6"/>
    <dgm:cxn modelId="{10563C1A-08A2-41E7-AACD-3F827DA23946}" type="presParOf" srcId="{9C7A7D43-A152-40E0-B828-A8D7F34EF758}" destId="{76C106E9-33B2-42BC-B8B1-1FDFCFB2DC7E}" srcOrd="9" destOrd="0" presId="urn:microsoft.com/office/officeart/2005/8/layout/radial6"/>
    <dgm:cxn modelId="{EFDA12B3-13C0-4D2F-A98A-DCADA9A94E3C}" type="presParOf" srcId="{9C7A7D43-A152-40E0-B828-A8D7F34EF758}" destId="{69327B19-3D86-41C4-8981-DC36FD68C4AA}" srcOrd="10" destOrd="0" presId="urn:microsoft.com/office/officeart/2005/8/layout/radial6"/>
    <dgm:cxn modelId="{2EEB6107-8918-4BE6-BAB3-A63D38F1E35A}" type="presParOf" srcId="{9C7A7D43-A152-40E0-B828-A8D7F34EF758}" destId="{DE29EA53-64EF-4469-900B-9236795FB564}" srcOrd="11" destOrd="0" presId="urn:microsoft.com/office/officeart/2005/8/layout/radial6"/>
    <dgm:cxn modelId="{D9849F8E-1903-4E80-AEA9-074D2034DFA0}" type="presParOf" srcId="{9C7A7D43-A152-40E0-B828-A8D7F34EF758}" destId="{8D35A721-0DA2-4BD0-A153-E8F1BCE92552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8A04266-5B4D-4935-BF11-FE059F76E374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3F747F9-1436-4DE2-BC8D-5D187BE0698D}">
      <dgm:prSet phldrT="[Texto]" custT="1"/>
      <dgm:spPr/>
      <dgm:t>
        <a:bodyPr/>
        <a:lstStyle/>
        <a:p>
          <a:pPr algn="ctr"/>
          <a:r>
            <a:rPr lang="es-ES_tradnl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Cronológico ascendente</a:t>
          </a:r>
          <a:endParaRPr lang="es-ES" sz="1600" b="1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40D9048-EFAE-47B7-9737-C1E070D1C465}" type="parTrans" cxnId="{FCFB881F-5964-46CB-ABE8-61EC5B71FF86}">
      <dgm:prSet/>
      <dgm:spPr/>
      <dgm:t>
        <a:bodyPr/>
        <a:lstStyle/>
        <a:p>
          <a:endParaRPr lang="es-ES"/>
        </a:p>
      </dgm:t>
    </dgm:pt>
    <dgm:pt modelId="{48311C23-DBAF-4DFE-BDD4-9523D7692800}" type="sibTrans" cxnId="{FCFB881F-5964-46CB-ABE8-61EC5B71FF86}">
      <dgm:prSet/>
      <dgm:spPr/>
      <dgm:t>
        <a:bodyPr/>
        <a:lstStyle/>
        <a:p>
          <a:endParaRPr lang="es-ES"/>
        </a:p>
      </dgm:t>
    </dgm:pt>
    <dgm:pt modelId="{5D9468D9-B958-4A28-8057-E0841444EA04}">
      <dgm:prSet phldrT="[Texto]" custT="1"/>
      <dgm:spPr/>
      <dgm:t>
        <a:bodyPr/>
        <a:lstStyle/>
        <a:p>
          <a:pPr algn="l"/>
          <a:r>
            <a:rPr lang="es-ES_tradnl" sz="1600" dirty="0"/>
            <a:t>Destacando evolución positiva</a:t>
          </a:r>
          <a:endParaRPr lang="es-ES" sz="1600" dirty="0"/>
        </a:p>
      </dgm:t>
    </dgm:pt>
    <dgm:pt modelId="{3F3A8B49-07A6-4E6D-8489-B60411E3C228}" type="parTrans" cxnId="{21ADBEE7-ACBD-4794-8548-45B548B0FDCC}">
      <dgm:prSet/>
      <dgm:spPr/>
      <dgm:t>
        <a:bodyPr/>
        <a:lstStyle/>
        <a:p>
          <a:endParaRPr lang="es-ES"/>
        </a:p>
      </dgm:t>
    </dgm:pt>
    <dgm:pt modelId="{D00B3373-0C52-43CA-8693-E3572C74B07D}" type="sibTrans" cxnId="{21ADBEE7-ACBD-4794-8548-45B548B0FDCC}">
      <dgm:prSet/>
      <dgm:spPr/>
      <dgm:t>
        <a:bodyPr/>
        <a:lstStyle/>
        <a:p>
          <a:endParaRPr lang="es-ES"/>
        </a:p>
      </dgm:t>
    </dgm:pt>
    <dgm:pt modelId="{F9D36D0D-F4F9-4144-B9FA-3E297060C5EB}">
      <dgm:prSet phldrT="[Texto]" custT="1"/>
      <dgm:spPr/>
      <dgm:t>
        <a:bodyPr/>
        <a:lstStyle/>
        <a:p>
          <a:pPr algn="ctr"/>
          <a:r>
            <a:rPr lang="es-ES_tradnl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Cronológico descendente</a:t>
          </a:r>
          <a:endParaRPr lang="es-ES" sz="1600" b="1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94F3FCD-07E6-40E8-80E7-B4B2573580EE}" type="parTrans" cxnId="{6E7AE7EF-2054-4A49-A989-F564F673A6D3}">
      <dgm:prSet/>
      <dgm:spPr/>
      <dgm:t>
        <a:bodyPr/>
        <a:lstStyle/>
        <a:p>
          <a:endParaRPr lang="es-ES"/>
        </a:p>
      </dgm:t>
    </dgm:pt>
    <dgm:pt modelId="{F17ED1BA-3C25-4A45-AB69-5A44805DFD04}" type="sibTrans" cxnId="{6E7AE7EF-2054-4A49-A989-F564F673A6D3}">
      <dgm:prSet/>
      <dgm:spPr/>
      <dgm:t>
        <a:bodyPr/>
        <a:lstStyle/>
        <a:p>
          <a:endParaRPr lang="es-ES"/>
        </a:p>
      </dgm:t>
    </dgm:pt>
    <dgm:pt modelId="{7C5609D3-B97D-4DC7-A682-57FA21C9A74D}">
      <dgm:prSet phldrT="[Texto]" custT="1"/>
      <dgm:spPr/>
      <dgm:t>
        <a:bodyPr/>
        <a:lstStyle/>
        <a:p>
          <a:pPr algn="l"/>
          <a:r>
            <a:rPr lang="es-ES_tradnl" sz="1600" dirty="0"/>
            <a:t>De la más reciente hasta la primera experiencia</a:t>
          </a:r>
          <a:endParaRPr lang="es-ES" sz="1600" dirty="0"/>
        </a:p>
      </dgm:t>
    </dgm:pt>
    <dgm:pt modelId="{9B456E08-1E55-4B44-96D0-276CFDAE8FB7}" type="parTrans" cxnId="{0C310C6E-E9A5-435C-8CBF-C9C47BE43A23}">
      <dgm:prSet/>
      <dgm:spPr/>
      <dgm:t>
        <a:bodyPr/>
        <a:lstStyle/>
        <a:p>
          <a:endParaRPr lang="es-ES"/>
        </a:p>
      </dgm:t>
    </dgm:pt>
    <dgm:pt modelId="{940AF0E2-EC94-4CD1-9F56-814290FB1840}" type="sibTrans" cxnId="{0C310C6E-E9A5-435C-8CBF-C9C47BE43A23}">
      <dgm:prSet/>
      <dgm:spPr/>
      <dgm:t>
        <a:bodyPr/>
        <a:lstStyle/>
        <a:p>
          <a:endParaRPr lang="es-ES"/>
        </a:p>
      </dgm:t>
    </dgm:pt>
    <dgm:pt modelId="{3FCCE974-C1EE-4582-BCD7-31C7A3463B90}">
      <dgm:prSet phldrT="[Texto]" custT="1"/>
      <dgm:spPr/>
      <dgm:t>
        <a:bodyPr/>
        <a:lstStyle/>
        <a:p>
          <a:pPr algn="ctr"/>
          <a:r>
            <a:rPr lang="es-ES_tradnl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Funcional</a:t>
          </a:r>
          <a:endParaRPr lang="es-ES" sz="1600" b="1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71051D0-3D8D-42CA-AAF4-28DA3D368776}" type="parTrans" cxnId="{76903916-FC39-49EC-BC6E-D80A59D0F546}">
      <dgm:prSet/>
      <dgm:spPr/>
      <dgm:t>
        <a:bodyPr/>
        <a:lstStyle/>
        <a:p>
          <a:endParaRPr lang="es-ES"/>
        </a:p>
      </dgm:t>
    </dgm:pt>
    <dgm:pt modelId="{B28A9FBD-BF11-4281-9138-3522D0F403A6}" type="sibTrans" cxnId="{76903916-FC39-49EC-BC6E-D80A59D0F546}">
      <dgm:prSet/>
      <dgm:spPr/>
      <dgm:t>
        <a:bodyPr/>
        <a:lstStyle/>
        <a:p>
          <a:endParaRPr lang="es-ES"/>
        </a:p>
      </dgm:t>
    </dgm:pt>
    <dgm:pt modelId="{8BB3146D-0E4D-4D76-8481-6C5E0391B3FA}">
      <dgm:prSet phldrT="[Texto]" custT="1"/>
      <dgm:spPr/>
      <dgm:t>
        <a:bodyPr/>
        <a:lstStyle/>
        <a:p>
          <a:pPr algn="l"/>
          <a:r>
            <a:rPr lang="es-ES_tradnl" sz="1600" dirty="0"/>
            <a:t>En función de áreas profesionales , sectores</a:t>
          </a:r>
          <a:endParaRPr lang="es-ES" sz="1600" dirty="0"/>
        </a:p>
      </dgm:t>
    </dgm:pt>
    <dgm:pt modelId="{65B41E9F-B267-425A-9A15-E43D17C5608C}" type="parTrans" cxnId="{F4A72945-419C-4050-B7C1-00CF39282F36}">
      <dgm:prSet/>
      <dgm:spPr/>
      <dgm:t>
        <a:bodyPr/>
        <a:lstStyle/>
        <a:p>
          <a:endParaRPr lang="es-ES"/>
        </a:p>
      </dgm:t>
    </dgm:pt>
    <dgm:pt modelId="{6D07514E-FE36-49F8-82EA-D38DF0C39165}" type="sibTrans" cxnId="{F4A72945-419C-4050-B7C1-00CF39282F36}">
      <dgm:prSet/>
      <dgm:spPr/>
      <dgm:t>
        <a:bodyPr/>
        <a:lstStyle/>
        <a:p>
          <a:endParaRPr lang="es-ES"/>
        </a:p>
      </dgm:t>
    </dgm:pt>
    <dgm:pt modelId="{DC471374-0413-45EE-9310-9BFB8F8D707B}">
      <dgm:prSet phldrT="[Texto]" custT="1"/>
      <dgm:spPr/>
      <dgm:t>
        <a:bodyPr/>
        <a:lstStyle/>
        <a:p>
          <a:pPr algn="ctr"/>
          <a:r>
            <a:rPr lang="es-ES_tradnl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Europeo</a:t>
          </a:r>
          <a:endParaRPr lang="es-ES" sz="1600" b="1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3727E8E-2B82-4716-B11B-1BE0B5D4FF9F}" type="parTrans" cxnId="{D2F73A92-BE1A-49A4-8795-DBA246513344}">
      <dgm:prSet/>
      <dgm:spPr/>
      <dgm:t>
        <a:bodyPr/>
        <a:lstStyle/>
        <a:p>
          <a:endParaRPr lang="es-ES"/>
        </a:p>
      </dgm:t>
    </dgm:pt>
    <dgm:pt modelId="{E68973D8-D247-49BD-85DA-76AD8280AF00}" type="sibTrans" cxnId="{D2F73A92-BE1A-49A4-8795-DBA246513344}">
      <dgm:prSet/>
      <dgm:spPr/>
      <dgm:t>
        <a:bodyPr/>
        <a:lstStyle/>
        <a:p>
          <a:endParaRPr lang="es-ES"/>
        </a:p>
      </dgm:t>
    </dgm:pt>
    <dgm:pt modelId="{F123B028-BE5A-47DD-9D4D-4E04D665F81A}">
      <dgm:prSet phldrT="[Texto]" custT="1"/>
      <dgm:spPr/>
      <dgm:t>
        <a:bodyPr/>
        <a:lstStyle/>
        <a:p>
          <a:pPr algn="l"/>
          <a:r>
            <a:rPr lang="es-ES_tradnl" sz="1600" dirty="0"/>
            <a:t>Si se desea trabajar en la UE</a:t>
          </a:r>
          <a:endParaRPr lang="es-ES" sz="1600" dirty="0"/>
        </a:p>
      </dgm:t>
    </dgm:pt>
    <dgm:pt modelId="{12CC9CE4-5CDF-4F62-B202-948C1AD7633A}" type="parTrans" cxnId="{482720AA-DF99-4560-AC9D-3AA9E6C8DDD9}">
      <dgm:prSet/>
      <dgm:spPr/>
      <dgm:t>
        <a:bodyPr/>
        <a:lstStyle/>
        <a:p>
          <a:endParaRPr lang="es-ES"/>
        </a:p>
      </dgm:t>
    </dgm:pt>
    <dgm:pt modelId="{71ED0EDF-C391-4D84-A7A8-88140B895B00}" type="sibTrans" cxnId="{482720AA-DF99-4560-AC9D-3AA9E6C8DDD9}">
      <dgm:prSet/>
      <dgm:spPr/>
      <dgm:t>
        <a:bodyPr/>
        <a:lstStyle/>
        <a:p>
          <a:endParaRPr lang="es-ES"/>
        </a:p>
      </dgm:t>
    </dgm:pt>
    <dgm:pt modelId="{4D1CB3F8-25BB-4DAD-9333-DC15E527F32D}" type="pres">
      <dgm:prSet presAssocID="{B8A04266-5B4D-4935-BF11-FE059F76E374}" presName="Name0" presStyleCnt="0">
        <dgm:presLayoutVars>
          <dgm:dir/>
          <dgm:resizeHandles val="exact"/>
        </dgm:presLayoutVars>
      </dgm:prSet>
      <dgm:spPr/>
    </dgm:pt>
    <dgm:pt modelId="{FB6C2C60-5DE0-4559-B0E7-4E79AED3C75C}" type="pres">
      <dgm:prSet presAssocID="{53F747F9-1436-4DE2-BC8D-5D187BE0698D}" presName="node" presStyleLbl="node1" presStyleIdx="0" presStyleCnt="4">
        <dgm:presLayoutVars>
          <dgm:bulletEnabled val="1"/>
        </dgm:presLayoutVars>
      </dgm:prSet>
      <dgm:spPr/>
    </dgm:pt>
    <dgm:pt modelId="{89786927-FAC1-4B4E-9330-DFEACEA9A868}" type="pres">
      <dgm:prSet presAssocID="{48311C23-DBAF-4DFE-BDD4-9523D7692800}" presName="sibTrans" presStyleCnt="0"/>
      <dgm:spPr/>
    </dgm:pt>
    <dgm:pt modelId="{F7628362-2D49-49E9-9653-B702B8B092D0}" type="pres">
      <dgm:prSet presAssocID="{F9D36D0D-F4F9-4144-B9FA-3E297060C5EB}" presName="node" presStyleLbl="node1" presStyleIdx="1" presStyleCnt="4" custScaleX="119533">
        <dgm:presLayoutVars>
          <dgm:bulletEnabled val="1"/>
        </dgm:presLayoutVars>
      </dgm:prSet>
      <dgm:spPr/>
    </dgm:pt>
    <dgm:pt modelId="{8BB28752-B613-4B8D-8830-60B87CDF4CFF}" type="pres">
      <dgm:prSet presAssocID="{F17ED1BA-3C25-4A45-AB69-5A44805DFD04}" presName="sibTrans" presStyleCnt="0"/>
      <dgm:spPr/>
    </dgm:pt>
    <dgm:pt modelId="{2C2B5711-9A2C-48EE-B783-CCAA8D0CBE13}" type="pres">
      <dgm:prSet presAssocID="{3FCCE974-C1EE-4582-BCD7-31C7A3463B90}" presName="node" presStyleLbl="node1" presStyleIdx="2" presStyleCnt="4">
        <dgm:presLayoutVars>
          <dgm:bulletEnabled val="1"/>
        </dgm:presLayoutVars>
      </dgm:prSet>
      <dgm:spPr/>
    </dgm:pt>
    <dgm:pt modelId="{13970D5F-EC9D-4CE6-995D-7F0A05AE432E}" type="pres">
      <dgm:prSet presAssocID="{B28A9FBD-BF11-4281-9138-3522D0F403A6}" presName="sibTrans" presStyleCnt="0"/>
      <dgm:spPr/>
    </dgm:pt>
    <dgm:pt modelId="{7880D10C-8C6B-49AD-B93D-B7E50062149A}" type="pres">
      <dgm:prSet presAssocID="{DC471374-0413-45EE-9310-9BFB8F8D707B}" presName="node" presStyleLbl="node1" presStyleIdx="3" presStyleCnt="4">
        <dgm:presLayoutVars>
          <dgm:bulletEnabled val="1"/>
        </dgm:presLayoutVars>
      </dgm:prSet>
      <dgm:spPr/>
    </dgm:pt>
  </dgm:ptLst>
  <dgm:cxnLst>
    <dgm:cxn modelId="{2DA8A614-A6DF-4328-8C8F-EA8875E699AB}" type="presOf" srcId="{5D9468D9-B958-4A28-8057-E0841444EA04}" destId="{FB6C2C60-5DE0-4559-B0E7-4E79AED3C75C}" srcOrd="0" destOrd="1" presId="urn:microsoft.com/office/officeart/2005/8/layout/hList6"/>
    <dgm:cxn modelId="{76903916-FC39-49EC-BC6E-D80A59D0F546}" srcId="{B8A04266-5B4D-4935-BF11-FE059F76E374}" destId="{3FCCE974-C1EE-4582-BCD7-31C7A3463B90}" srcOrd="2" destOrd="0" parTransId="{571051D0-3D8D-42CA-AAF4-28DA3D368776}" sibTransId="{B28A9FBD-BF11-4281-9138-3522D0F403A6}"/>
    <dgm:cxn modelId="{FCFB881F-5964-46CB-ABE8-61EC5B71FF86}" srcId="{B8A04266-5B4D-4935-BF11-FE059F76E374}" destId="{53F747F9-1436-4DE2-BC8D-5D187BE0698D}" srcOrd="0" destOrd="0" parTransId="{240D9048-EFAE-47B7-9737-C1E070D1C465}" sibTransId="{48311C23-DBAF-4DFE-BDD4-9523D7692800}"/>
    <dgm:cxn modelId="{13147B24-19AA-40B1-8D5A-67B16F5FACD5}" type="presOf" srcId="{7C5609D3-B97D-4DC7-A682-57FA21C9A74D}" destId="{F7628362-2D49-49E9-9653-B702B8B092D0}" srcOrd="0" destOrd="1" presId="urn:microsoft.com/office/officeart/2005/8/layout/hList6"/>
    <dgm:cxn modelId="{CFD4F036-C242-42F8-9E80-CCE69E33F0B0}" type="presOf" srcId="{DC471374-0413-45EE-9310-9BFB8F8D707B}" destId="{7880D10C-8C6B-49AD-B93D-B7E50062149A}" srcOrd="0" destOrd="0" presId="urn:microsoft.com/office/officeart/2005/8/layout/hList6"/>
    <dgm:cxn modelId="{F4A72945-419C-4050-B7C1-00CF39282F36}" srcId="{3FCCE974-C1EE-4582-BCD7-31C7A3463B90}" destId="{8BB3146D-0E4D-4D76-8481-6C5E0391B3FA}" srcOrd="0" destOrd="0" parTransId="{65B41E9F-B267-425A-9A15-E43D17C5608C}" sibTransId="{6D07514E-FE36-49F8-82EA-D38DF0C39165}"/>
    <dgm:cxn modelId="{FE835C48-3990-48FE-A3A3-28EE012E9850}" type="presOf" srcId="{53F747F9-1436-4DE2-BC8D-5D187BE0698D}" destId="{FB6C2C60-5DE0-4559-B0E7-4E79AED3C75C}" srcOrd="0" destOrd="0" presId="urn:microsoft.com/office/officeart/2005/8/layout/hList6"/>
    <dgm:cxn modelId="{0C310C6E-E9A5-435C-8CBF-C9C47BE43A23}" srcId="{F9D36D0D-F4F9-4144-B9FA-3E297060C5EB}" destId="{7C5609D3-B97D-4DC7-A682-57FA21C9A74D}" srcOrd="0" destOrd="0" parTransId="{9B456E08-1E55-4B44-96D0-276CFDAE8FB7}" sibTransId="{940AF0E2-EC94-4CD1-9F56-814290FB1840}"/>
    <dgm:cxn modelId="{D2F73A92-BE1A-49A4-8795-DBA246513344}" srcId="{B8A04266-5B4D-4935-BF11-FE059F76E374}" destId="{DC471374-0413-45EE-9310-9BFB8F8D707B}" srcOrd="3" destOrd="0" parTransId="{83727E8E-2B82-4716-B11B-1BE0B5D4FF9F}" sibTransId="{E68973D8-D247-49BD-85DA-76AD8280AF00}"/>
    <dgm:cxn modelId="{04196AA4-F58F-43EF-9815-461252444CC6}" type="presOf" srcId="{F123B028-BE5A-47DD-9D4D-4E04D665F81A}" destId="{7880D10C-8C6B-49AD-B93D-B7E50062149A}" srcOrd="0" destOrd="1" presId="urn:microsoft.com/office/officeart/2005/8/layout/hList6"/>
    <dgm:cxn modelId="{482720AA-DF99-4560-AC9D-3AA9E6C8DDD9}" srcId="{DC471374-0413-45EE-9310-9BFB8F8D707B}" destId="{F123B028-BE5A-47DD-9D4D-4E04D665F81A}" srcOrd="0" destOrd="0" parTransId="{12CC9CE4-5CDF-4F62-B202-948C1AD7633A}" sibTransId="{71ED0EDF-C391-4D84-A7A8-88140B895B00}"/>
    <dgm:cxn modelId="{A67E51AD-AFEF-4487-99F8-E738CCA84A8A}" type="presOf" srcId="{8BB3146D-0E4D-4D76-8481-6C5E0391B3FA}" destId="{2C2B5711-9A2C-48EE-B783-CCAA8D0CBE13}" srcOrd="0" destOrd="1" presId="urn:microsoft.com/office/officeart/2005/8/layout/hList6"/>
    <dgm:cxn modelId="{F97825B0-0E91-4471-8C22-3DD9496CE55C}" type="presOf" srcId="{3FCCE974-C1EE-4582-BCD7-31C7A3463B90}" destId="{2C2B5711-9A2C-48EE-B783-CCAA8D0CBE13}" srcOrd="0" destOrd="0" presId="urn:microsoft.com/office/officeart/2005/8/layout/hList6"/>
    <dgm:cxn modelId="{F1C107BD-B8BB-45EF-89D9-6DBF80EBE21B}" type="presOf" srcId="{F9D36D0D-F4F9-4144-B9FA-3E297060C5EB}" destId="{F7628362-2D49-49E9-9653-B702B8B092D0}" srcOrd="0" destOrd="0" presId="urn:microsoft.com/office/officeart/2005/8/layout/hList6"/>
    <dgm:cxn modelId="{D8A090DB-3BFC-4C58-A47E-6489D8B46F89}" type="presOf" srcId="{B8A04266-5B4D-4935-BF11-FE059F76E374}" destId="{4D1CB3F8-25BB-4DAD-9333-DC15E527F32D}" srcOrd="0" destOrd="0" presId="urn:microsoft.com/office/officeart/2005/8/layout/hList6"/>
    <dgm:cxn modelId="{21ADBEE7-ACBD-4794-8548-45B548B0FDCC}" srcId="{53F747F9-1436-4DE2-BC8D-5D187BE0698D}" destId="{5D9468D9-B958-4A28-8057-E0841444EA04}" srcOrd="0" destOrd="0" parTransId="{3F3A8B49-07A6-4E6D-8489-B60411E3C228}" sibTransId="{D00B3373-0C52-43CA-8693-E3572C74B07D}"/>
    <dgm:cxn modelId="{6E7AE7EF-2054-4A49-A989-F564F673A6D3}" srcId="{B8A04266-5B4D-4935-BF11-FE059F76E374}" destId="{F9D36D0D-F4F9-4144-B9FA-3E297060C5EB}" srcOrd="1" destOrd="0" parTransId="{094F3FCD-07E6-40E8-80E7-B4B2573580EE}" sibTransId="{F17ED1BA-3C25-4A45-AB69-5A44805DFD04}"/>
    <dgm:cxn modelId="{864B6D0A-A4FD-4309-93E3-41DFDD7A1CA5}" type="presParOf" srcId="{4D1CB3F8-25BB-4DAD-9333-DC15E527F32D}" destId="{FB6C2C60-5DE0-4559-B0E7-4E79AED3C75C}" srcOrd="0" destOrd="0" presId="urn:microsoft.com/office/officeart/2005/8/layout/hList6"/>
    <dgm:cxn modelId="{A5F8DB3A-B091-4906-976C-0A224859248C}" type="presParOf" srcId="{4D1CB3F8-25BB-4DAD-9333-DC15E527F32D}" destId="{89786927-FAC1-4B4E-9330-DFEACEA9A868}" srcOrd="1" destOrd="0" presId="urn:microsoft.com/office/officeart/2005/8/layout/hList6"/>
    <dgm:cxn modelId="{230500B0-B4A5-4692-BFC5-EF15C7F5B04F}" type="presParOf" srcId="{4D1CB3F8-25BB-4DAD-9333-DC15E527F32D}" destId="{F7628362-2D49-49E9-9653-B702B8B092D0}" srcOrd="2" destOrd="0" presId="urn:microsoft.com/office/officeart/2005/8/layout/hList6"/>
    <dgm:cxn modelId="{391E7C67-A636-43F8-AE46-00948E2A1AF8}" type="presParOf" srcId="{4D1CB3F8-25BB-4DAD-9333-DC15E527F32D}" destId="{8BB28752-B613-4B8D-8830-60B87CDF4CFF}" srcOrd="3" destOrd="0" presId="urn:microsoft.com/office/officeart/2005/8/layout/hList6"/>
    <dgm:cxn modelId="{4946BFB8-E302-4F99-B7D3-16B0CD255D8A}" type="presParOf" srcId="{4D1CB3F8-25BB-4DAD-9333-DC15E527F32D}" destId="{2C2B5711-9A2C-48EE-B783-CCAA8D0CBE13}" srcOrd="4" destOrd="0" presId="urn:microsoft.com/office/officeart/2005/8/layout/hList6"/>
    <dgm:cxn modelId="{F4D8F29C-C72E-4B3A-83A4-6C7715415F75}" type="presParOf" srcId="{4D1CB3F8-25BB-4DAD-9333-DC15E527F32D}" destId="{13970D5F-EC9D-4CE6-995D-7F0A05AE432E}" srcOrd="5" destOrd="0" presId="urn:microsoft.com/office/officeart/2005/8/layout/hList6"/>
    <dgm:cxn modelId="{457C2398-27BA-4B9A-AF80-D4FBC37F6B9E}" type="presParOf" srcId="{4D1CB3F8-25BB-4DAD-9333-DC15E527F32D}" destId="{7880D10C-8C6B-49AD-B93D-B7E50062149A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8A04266-5B4D-4935-BF11-FE059F76E374}" type="doc">
      <dgm:prSet loTypeId="urn:microsoft.com/office/officeart/2005/8/layout/hList6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53F747F9-1436-4DE2-BC8D-5D187BE0698D}">
      <dgm:prSet phldrT="[Texto]" custT="1"/>
      <dgm:spPr/>
      <dgm:t>
        <a:bodyPr/>
        <a:lstStyle/>
        <a:p>
          <a:pPr algn="ctr"/>
          <a:r>
            <a:rPr lang="es-ES_tradnl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Currículum en formato digital</a:t>
          </a:r>
        </a:p>
        <a:p>
          <a:pPr algn="l"/>
          <a:r>
            <a:rPr lang="es-ES_tradnl" sz="1600" b="0" u="none" dirty="0">
              <a:effectLst/>
            </a:rPr>
            <a:t>Grabación del candidato presentándose a nivel profesional</a:t>
          </a:r>
          <a:endParaRPr lang="es-ES" sz="1600" b="0" u="none" dirty="0">
            <a:effectLst/>
          </a:endParaRPr>
        </a:p>
      </dgm:t>
    </dgm:pt>
    <dgm:pt modelId="{240D9048-EFAE-47B7-9737-C1E070D1C465}" type="parTrans" cxnId="{FCFB881F-5964-46CB-ABE8-61EC5B71FF86}">
      <dgm:prSet/>
      <dgm:spPr/>
      <dgm:t>
        <a:bodyPr/>
        <a:lstStyle/>
        <a:p>
          <a:endParaRPr lang="es-ES"/>
        </a:p>
      </dgm:t>
    </dgm:pt>
    <dgm:pt modelId="{48311C23-DBAF-4DFE-BDD4-9523D7692800}" type="sibTrans" cxnId="{FCFB881F-5964-46CB-ABE8-61EC5B71FF86}">
      <dgm:prSet/>
      <dgm:spPr/>
      <dgm:t>
        <a:bodyPr/>
        <a:lstStyle/>
        <a:p>
          <a:endParaRPr lang="es-ES"/>
        </a:p>
      </dgm:t>
    </dgm:pt>
    <dgm:pt modelId="{F9D36D0D-F4F9-4144-B9FA-3E297060C5EB}">
      <dgm:prSet phldrT="[Texto]" custT="1"/>
      <dgm:spPr/>
      <dgm:t>
        <a:bodyPr/>
        <a:lstStyle/>
        <a:p>
          <a:pPr algn="ctr"/>
          <a:r>
            <a:rPr lang="es-ES_tradnl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Video de buena calidad</a:t>
          </a:r>
        </a:p>
        <a:p>
          <a:pPr algn="l"/>
          <a:r>
            <a:rPr lang="es-ES_tradnl" sz="1600" dirty="0"/>
            <a:t>Cuidar iluminación y sonido</a:t>
          </a:r>
          <a:endParaRPr lang="es-ES" sz="1600" b="1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94F3FCD-07E6-40E8-80E7-B4B2573580EE}" type="parTrans" cxnId="{6E7AE7EF-2054-4A49-A989-F564F673A6D3}">
      <dgm:prSet/>
      <dgm:spPr/>
      <dgm:t>
        <a:bodyPr/>
        <a:lstStyle/>
        <a:p>
          <a:endParaRPr lang="es-ES"/>
        </a:p>
      </dgm:t>
    </dgm:pt>
    <dgm:pt modelId="{F17ED1BA-3C25-4A45-AB69-5A44805DFD04}" type="sibTrans" cxnId="{6E7AE7EF-2054-4A49-A989-F564F673A6D3}">
      <dgm:prSet/>
      <dgm:spPr/>
      <dgm:t>
        <a:bodyPr/>
        <a:lstStyle/>
        <a:p>
          <a:endParaRPr lang="es-ES"/>
        </a:p>
      </dgm:t>
    </dgm:pt>
    <dgm:pt modelId="{3FCCE974-C1EE-4582-BCD7-31C7A3463B90}">
      <dgm:prSet phldrT="[Texto]" custT="1"/>
      <dgm:spPr/>
      <dgm:t>
        <a:bodyPr/>
        <a:lstStyle/>
        <a:p>
          <a:pPr algn="ctr"/>
          <a:r>
            <a:rPr lang="es-ES_tradnl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Cuidar la vestimenta los gestos</a:t>
          </a:r>
          <a:endParaRPr lang="es-ES" sz="1600" b="1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71051D0-3D8D-42CA-AAF4-28DA3D368776}" type="parTrans" cxnId="{76903916-FC39-49EC-BC6E-D80A59D0F546}">
      <dgm:prSet/>
      <dgm:spPr/>
      <dgm:t>
        <a:bodyPr/>
        <a:lstStyle/>
        <a:p>
          <a:endParaRPr lang="es-ES"/>
        </a:p>
      </dgm:t>
    </dgm:pt>
    <dgm:pt modelId="{B28A9FBD-BF11-4281-9138-3522D0F403A6}" type="sibTrans" cxnId="{76903916-FC39-49EC-BC6E-D80A59D0F546}">
      <dgm:prSet/>
      <dgm:spPr/>
      <dgm:t>
        <a:bodyPr/>
        <a:lstStyle/>
        <a:p>
          <a:endParaRPr lang="es-ES"/>
        </a:p>
      </dgm:t>
    </dgm:pt>
    <dgm:pt modelId="{53860E04-9747-48EB-9C60-1B31E6762B14}">
      <dgm:prSet phldrT="[Texto]" custT="1"/>
      <dgm:spPr/>
      <dgm:t>
        <a:bodyPr/>
        <a:lstStyle/>
        <a:p>
          <a:pPr algn="ctr"/>
          <a:r>
            <a:rPr lang="es-ES_tradnl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Explicar qué busca y qué puede aportar</a:t>
          </a:r>
          <a:endParaRPr lang="es-ES" sz="1600" b="1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817F270-3963-4947-BBBA-740188275EE7}" type="parTrans" cxnId="{E6FC1C59-3140-4B34-873B-C2507D7742C6}">
      <dgm:prSet/>
      <dgm:spPr/>
      <dgm:t>
        <a:bodyPr/>
        <a:lstStyle/>
        <a:p>
          <a:endParaRPr lang="es-ES"/>
        </a:p>
      </dgm:t>
    </dgm:pt>
    <dgm:pt modelId="{0FCF0899-27A3-4188-A461-AEFF1886FD63}" type="sibTrans" cxnId="{E6FC1C59-3140-4B34-873B-C2507D7742C6}">
      <dgm:prSet/>
      <dgm:spPr/>
      <dgm:t>
        <a:bodyPr/>
        <a:lstStyle/>
        <a:p>
          <a:endParaRPr lang="es-ES"/>
        </a:p>
      </dgm:t>
    </dgm:pt>
    <dgm:pt modelId="{D0A98874-BFEB-4D6E-921B-16A5CEF43FE3}">
      <dgm:prSet phldrT="[Texto]" custT="1"/>
      <dgm:spPr/>
      <dgm:t>
        <a:bodyPr/>
        <a:lstStyle/>
        <a:p>
          <a:pPr algn="ctr"/>
          <a:r>
            <a:rPr lang="es-ES_tradnl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Adjuntar un CV escrito</a:t>
          </a:r>
          <a:endParaRPr lang="es-ES" sz="1600" b="1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43A464-131D-46E4-8B4B-A7A09EAEBA79}" type="parTrans" cxnId="{853139CF-D017-4E47-925A-5B225AF5263A}">
      <dgm:prSet/>
      <dgm:spPr/>
      <dgm:t>
        <a:bodyPr/>
        <a:lstStyle/>
        <a:p>
          <a:endParaRPr lang="es-ES"/>
        </a:p>
      </dgm:t>
    </dgm:pt>
    <dgm:pt modelId="{A7A20648-E0E0-405E-847C-2F2F39CD728F}" type="sibTrans" cxnId="{853139CF-D017-4E47-925A-5B225AF5263A}">
      <dgm:prSet/>
      <dgm:spPr/>
      <dgm:t>
        <a:bodyPr/>
        <a:lstStyle/>
        <a:p>
          <a:endParaRPr lang="es-ES"/>
        </a:p>
      </dgm:t>
    </dgm:pt>
    <dgm:pt modelId="{4D1CB3F8-25BB-4DAD-9333-DC15E527F32D}" type="pres">
      <dgm:prSet presAssocID="{B8A04266-5B4D-4935-BF11-FE059F76E374}" presName="Name0" presStyleCnt="0">
        <dgm:presLayoutVars>
          <dgm:dir/>
          <dgm:resizeHandles val="exact"/>
        </dgm:presLayoutVars>
      </dgm:prSet>
      <dgm:spPr/>
    </dgm:pt>
    <dgm:pt modelId="{FB6C2C60-5DE0-4559-B0E7-4E79AED3C75C}" type="pres">
      <dgm:prSet presAssocID="{53F747F9-1436-4DE2-BC8D-5D187BE0698D}" presName="node" presStyleLbl="node1" presStyleIdx="0" presStyleCnt="5" custAng="0" custFlipVert="1" custFlipHor="1" custScaleX="211092" custScaleY="96765">
        <dgm:presLayoutVars>
          <dgm:bulletEnabled val="1"/>
        </dgm:presLayoutVars>
      </dgm:prSet>
      <dgm:spPr/>
    </dgm:pt>
    <dgm:pt modelId="{89786927-FAC1-4B4E-9330-DFEACEA9A868}" type="pres">
      <dgm:prSet presAssocID="{48311C23-DBAF-4DFE-BDD4-9523D7692800}" presName="sibTrans" presStyleCnt="0"/>
      <dgm:spPr/>
    </dgm:pt>
    <dgm:pt modelId="{F7628362-2D49-49E9-9653-B702B8B092D0}" type="pres">
      <dgm:prSet presAssocID="{F9D36D0D-F4F9-4144-B9FA-3E297060C5EB}" presName="node" presStyleLbl="node1" presStyleIdx="1" presStyleCnt="5" custFlipVert="1" custFlipHor="1" custScaleX="156165" custLinFactNeighborX="-23837" custLinFactNeighborY="0">
        <dgm:presLayoutVars>
          <dgm:bulletEnabled val="1"/>
        </dgm:presLayoutVars>
      </dgm:prSet>
      <dgm:spPr/>
    </dgm:pt>
    <dgm:pt modelId="{8BB28752-B613-4B8D-8830-60B87CDF4CFF}" type="pres">
      <dgm:prSet presAssocID="{F17ED1BA-3C25-4A45-AB69-5A44805DFD04}" presName="sibTrans" presStyleCnt="0"/>
      <dgm:spPr/>
    </dgm:pt>
    <dgm:pt modelId="{2C2B5711-9A2C-48EE-B783-CCAA8D0CBE13}" type="pres">
      <dgm:prSet presAssocID="{3FCCE974-C1EE-4582-BCD7-31C7A3463B90}" presName="node" presStyleLbl="node1" presStyleIdx="2" presStyleCnt="5" custFlipVert="1" custFlipHor="1" custScaleX="139160" custLinFactNeighborX="-1737" custLinFactNeighborY="2217">
        <dgm:presLayoutVars>
          <dgm:bulletEnabled val="1"/>
        </dgm:presLayoutVars>
      </dgm:prSet>
      <dgm:spPr/>
    </dgm:pt>
    <dgm:pt modelId="{750100E0-FC3E-427A-B6C2-E6C800CEB5EB}" type="pres">
      <dgm:prSet presAssocID="{B28A9FBD-BF11-4281-9138-3522D0F403A6}" presName="sibTrans" presStyleCnt="0"/>
      <dgm:spPr/>
    </dgm:pt>
    <dgm:pt modelId="{63204018-57DA-441C-AB55-11C4D4AEE704}" type="pres">
      <dgm:prSet presAssocID="{53860E04-9747-48EB-9C60-1B31E6762B14}" presName="node" presStyleLbl="node1" presStyleIdx="3" presStyleCnt="5" custFlipVert="1" custFlipHor="1" custScaleX="131840" custScaleY="99679">
        <dgm:presLayoutVars>
          <dgm:bulletEnabled val="1"/>
        </dgm:presLayoutVars>
      </dgm:prSet>
      <dgm:spPr/>
    </dgm:pt>
    <dgm:pt modelId="{DEC02F83-4735-41DE-BFEB-70D956929884}" type="pres">
      <dgm:prSet presAssocID="{0FCF0899-27A3-4188-A461-AEFF1886FD63}" presName="sibTrans" presStyleCnt="0"/>
      <dgm:spPr/>
    </dgm:pt>
    <dgm:pt modelId="{E57830F4-DABE-41C2-8587-72EE8E04BC0B}" type="pres">
      <dgm:prSet presAssocID="{D0A98874-BFEB-4D6E-921B-16A5CEF43FE3}" presName="node" presStyleLbl="node1" presStyleIdx="4" presStyleCnt="5" custFlipVert="1" custFlipHor="1" custScaleX="138645">
        <dgm:presLayoutVars>
          <dgm:bulletEnabled val="1"/>
        </dgm:presLayoutVars>
      </dgm:prSet>
      <dgm:spPr/>
    </dgm:pt>
  </dgm:ptLst>
  <dgm:cxnLst>
    <dgm:cxn modelId="{76903916-FC39-49EC-BC6E-D80A59D0F546}" srcId="{B8A04266-5B4D-4935-BF11-FE059F76E374}" destId="{3FCCE974-C1EE-4582-BCD7-31C7A3463B90}" srcOrd="2" destOrd="0" parTransId="{571051D0-3D8D-42CA-AAF4-28DA3D368776}" sibTransId="{B28A9FBD-BF11-4281-9138-3522D0F403A6}"/>
    <dgm:cxn modelId="{FCFB881F-5964-46CB-ABE8-61EC5B71FF86}" srcId="{B8A04266-5B4D-4935-BF11-FE059F76E374}" destId="{53F747F9-1436-4DE2-BC8D-5D187BE0698D}" srcOrd="0" destOrd="0" parTransId="{240D9048-EFAE-47B7-9737-C1E070D1C465}" sibTransId="{48311C23-DBAF-4DFE-BDD4-9523D7692800}"/>
    <dgm:cxn modelId="{57BAD52D-42EB-423E-904E-F2F158BFFF8F}" type="presOf" srcId="{3FCCE974-C1EE-4582-BCD7-31C7A3463B90}" destId="{2C2B5711-9A2C-48EE-B783-CCAA8D0CBE13}" srcOrd="0" destOrd="0" presId="urn:microsoft.com/office/officeart/2005/8/layout/hList6"/>
    <dgm:cxn modelId="{85938141-8F94-406A-B4B7-138799BC314C}" type="presOf" srcId="{D0A98874-BFEB-4D6E-921B-16A5CEF43FE3}" destId="{E57830F4-DABE-41C2-8587-72EE8E04BC0B}" srcOrd="0" destOrd="0" presId="urn:microsoft.com/office/officeart/2005/8/layout/hList6"/>
    <dgm:cxn modelId="{F9B5D347-D89F-4E02-B512-C5DAE95E2B0A}" type="presOf" srcId="{F9D36D0D-F4F9-4144-B9FA-3E297060C5EB}" destId="{F7628362-2D49-49E9-9653-B702B8B092D0}" srcOrd="0" destOrd="0" presId="urn:microsoft.com/office/officeart/2005/8/layout/hList6"/>
    <dgm:cxn modelId="{E6FC1C59-3140-4B34-873B-C2507D7742C6}" srcId="{B8A04266-5B4D-4935-BF11-FE059F76E374}" destId="{53860E04-9747-48EB-9C60-1B31E6762B14}" srcOrd="3" destOrd="0" parTransId="{A817F270-3963-4947-BBBA-740188275EE7}" sibTransId="{0FCF0899-27A3-4188-A461-AEFF1886FD63}"/>
    <dgm:cxn modelId="{F18F9393-F46A-4926-9456-94CEBE8FA268}" type="presOf" srcId="{B8A04266-5B4D-4935-BF11-FE059F76E374}" destId="{4D1CB3F8-25BB-4DAD-9333-DC15E527F32D}" srcOrd="0" destOrd="0" presId="urn:microsoft.com/office/officeart/2005/8/layout/hList6"/>
    <dgm:cxn modelId="{ABC811A1-C4D5-41AA-81C5-33CFAAF96EF9}" type="presOf" srcId="{53F747F9-1436-4DE2-BC8D-5D187BE0698D}" destId="{FB6C2C60-5DE0-4559-B0E7-4E79AED3C75C}" srcOrd="0" destOrd="0" presId="urn:microsoft.com/office/officeart/2005/8/layout/hList6"/>
    <dgm:cxn modelId="{4286E3A2-6F55-469E-B8FD-3CEA4B6F3D05}" type="presOf" srcId="{53860E04-9747-48EB-9C60-1B31E6762B14}" destId="{63204018-57DA-441C-AB55-11C4D4AEE704}" srcOrd="0" destOrd="0" presId="urn:microsoft.com/office/officeart/2005/8/layout/hList6"/>
    <dgm:cxn modelId="{853139CF-D017-4E47-925A-5B225AF5263A}" srcId="{B8A04266-5B4D-4935-BF11-FE059F76E374}" destId="{D0A98874-BFEB-4D6E-921B-16A5CEF43FE3}" srcOrd="4" destOrd="0" parTransId="{BA43A464-131D-46E4-8B4B-A7A09EAEBA79}" sibTransId="{A7A20648-E0E0-405E-847C-2F2F39CD728F}"/>
    <dgm:cxn modelId="{6E7AE7EF-2054-4A49-A989-F564F673A6D3}" srcId="{B8A04266-5B4D-4935-BF11-FE059F76E374}" destId="{F9D36D0D-F4F9-4144-B9FA-3E297060C5EB}" srcOrd="1" destOrd="0" parTransId="{094F3FCD-07E6-40E8-80E7-B4B2573580EE}" sibTransId="{F17ED1BA-3C25-4A45-AB69-5A44805DFD04}"/>
    <dgm:cxn modelId="{454D78D3-C6A8-46AD-B0FE-53D90492F6D6}" type="presParOf" srcId="{4D1CB3F8-25BB-4DAD-9333-DC15E527F32D}" destId="{FB6C2C60-5DE0-4559-B0E7-4E79AED3C75C}" srcOrd="0" destOrd="0" presId="urn:microsoft.com/office/officeart/2005/8/layout/hList6"/>
    <dgm:cxn modelId="{369E3AC2-AACD-475F-9509-867D19C11FB0}" type="presParOf" srcId="{4D1CB3F8-25BB-4DAD-9333-DC15E527F32D}" destId="{89786927-FAC1-4B4E-9330-DFEACEA9A868}" srcOrd="1" destOrd="0" presId="urn:microsoft.com/office/officeart/2005/8/layout/hList6"/>
    <dgm:cxn modelId="{1376BD8B-65F1-4793-953A-A8224D8A408D}" type="presParOf" srcId="{4D1CB3F8-25BB-4DAD-9333-DC15E527F32D}" destId="{F7628362-2D49-49E9-9653-B702B8B092D0}" srcOrd="2" destOrd="0" presId="urn:microsoft.com/office/officeart/2005/8/layout/hList6"/>
    <dgm:cxn modelId="{25E2B9A1-4084-4BA7-AA78-E191EEEF930F}" type="presParOf" srcId="{4D1CB3F8-25BB-4DAD-9333-DC15E527F32D}" destId="{8BB28752-B613-4B8D-8830-60B87CDF4CFF}" srcOrd="3" destOrd="0" presId="urn:microsoft.com/office/officeart/2005/8/layout/hList6"/>
    <dgm:cxn modelId="{35345DA3-AF32-443E-94E5-81F2A02D8EB3}" type="presParOf" srcId="{4D1CB3F8-25BB-4DAD-9333-DC15E527F32D}" destId="{2C2B5711-9A2C-48EE-B783-CCAA8D0CBE13}" srcOrd="4" destOrd="0" presId="urn:microsoft.com/office/officeart/2005/8/layout/hList6"/>
    <dgm:cxn modelId="{D4B81373-5708-49DB-9183-CEF9956C9F21}" type="presParOf" srcId="{4D1CB3F8-25BB-4DAD-9333-DC15E527F32D}" destId="{750100E0-FC3E-427A-B6C2-E6C800CEB5EB}" srcOrd="5" destOrd="0" presId="urn:microsoft.com/office/officeart/2005/8/layout/hList6"/>
    <dgm:cxn modelId="{E8D70869-48BB-4EE8-AFDA-1F6E3BA6768A}" type="presParOf" srcId="{4D1CB3F8-25BB-4DAD-9333-DC15E527F32D}" destId="{63204018-57DA-441C-AB55-11C4D4AEE704}" srcOrd="6" destOrd="0" presId="urn:microsoft.com/office/officeart/2005/8/layout/hList6"/>
    <dgm:cxn modelId="{2AB42E15-D8BD-4829-8CAB-D66FDFE5E82B}" type="presParOf" srcId="{4D1CB3F8-25BB-4DAD-9333-DC15E527F32D}" destId="{DEC02F83-4735-41DE-BFEB-70D956929884}" srcOrd="7" destOrd="0" presId="urn:microsoft.com/office/officeart/2005/8/layout/hList6"/>
    <dgm:cxn modelId="{5929FC6F-04B3-4F62-BDE3-F42E9C206CD8}" type="presParOf" srcId="{4D1CB3F8-25BB-4DAD-9333-DC15E527F32D}" destId="{E57830F4-DABE-41C2-8587-72EE8E04BC0B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70E06C5-EB32-4E4C-907C-43787FCA9414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</dgm:pt>
    <dgm:pt modelId="{DE4A91DA-893E-4D1D-B72C-62F66D8D2EEC}">
      <dgm:prSet phldrT="[Texto]" custT="1"/>
      <dgm:spPr/>
      <dgm:t>
        <a:bodyPr/>
        <a:lstStyle/>
        <a:p>
          <a:r>
            <a:rPr lang="es-ES_tradnl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Introducción</a:t>
          </a:r>
          <a:endParaRPr lang="es-ES" sz="28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CC322C2-0A6E-4E33-A227-DC8E6E7F4605}" type="parTrans" cxnId="{C7B679B3-8B78-4052-8F73-1CD850257BE3}">
      <dgm:prSet/>
      <dgm:spPr/>
      <dgm:t>
        <a:bodyPr/>
        <a:lstStyle/>
        <a:p>
          <a:endParaRPr lang="es-ES"/>
        </a:p>
      </dgm:t>
    </dgm:pt>
    <dgm:pt modelId="{2AC4E839-8FFC-41DF-AF47-1BD484BBA6F5}" type="sibTrans" cxnId="{C7B679B3-8B78-4052-8F73-1CD850257BE3}">
      <dgm:prSet/>
      <dgm:spPr/>
      <dgm:t>
        <a:bodyPr/>
        <a:lstStyle/>
        <a:p>
          <a:endParaRPr lang="es-ES" dirty="0"/>
        </a:p>
      </dgm:t>
    </dgm:pt>
    <dgm:pt modelId="{C72257F0-C9CB-44DD-B272-870203AD61FD}">
      <dgm:prSet phldrT="[Texto]" custT="1"/>
      <dgm:spPr/>
      <dgm:t>
        <a:bodyPr/>
        <a:lstStyle/>
        <a:p>
          <a:r>
            <a:rPr lang="es-ES_tradnl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Desarrollo</a:t>
          </a:r>
          <a:endParaRPr lang="es-ES" sz="28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76BA1AD-76EB-4972-ADE5-06C3D44C4B45}" type="parTrans" cxnId="{7F8CAA8B-61B6-4313-95FF-CBF7AA6A920E}">
      <dgm:prSet/>
      <dgm:spPr/>
      <dgm:t>
        <a:bodyPr/>
        <a:lstStyle/>
        <a:p>
          <a:endParaRPr lang="es-ES"/>
        </a:p>
      </dgm:t>
    </dgm:pt>
    <dgm:pt modelId="{F52041F2-B7DC-4C86-973B-A32A25C7F641}" type="sibTrans" cxnId="{7F8CAA8B-61B6-4313-95FF-CBF7AA6A920E}">
      <dgm:prSet/>
      <dgm:spPr/>
      <dgm:t>
        <a:bodyPr/>
        <a:lstStyle/>
        <a:p>
          <a:endParaRPr lang="es-ES" dirty="0"/>
        </a:p>
      </dgm:t>
    </dgm:pt>
    <dgm:pt modelId="{053B2637-E1BE-4622-AD9E-A167AA117BE2}">
      <dgm:prSet phldrT="[Texto]" custT="1"/>
      <dgm:spPr/>
      <dgm:t>
        <a:bodyPr/>
        <a:lstStyle/>
        <a:p>
          <a:r>
            <a:rPr lang="es-ES_tradnl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Cierre</a:t>
          </a:r>
          <a:endParaRPr lang="es-ES" sz="28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D3CD36F-2B29-4D65-9A08-501928CD4025}" type="parTrans" cxnId="{D2A73D07-DEA0-4342-8BA8-3197BE06D68F}">
      <dgm:prSet/>
      <dgm:spPr/>
      <dgm:t>
        <a:bodyPr/>
        <a:lstStyle/>
        <a:p>
          <a:endParaRPr lang="es-ES"/>
        </a:p>
      </dgm:t>
    </dgm:pt>
    <dgm:pt modelId="{0F5FD882-05D3-4007-A496-17A091A40301}" type="sibTrans" cxnId="{D2A73D07-DEA0-4342-8BA8-3197BE06D68F}">
      <dgm:prSet/>
      <dgm:spPr/>
      <dgm:t>
        <a:bodyPr/>
        <a:lstStyle/>
        <a:p>
          <a:endParaRPr lang="es-ES" dirty="0"/>
        </a:p>
      </dgm:t>
    </dgm:pt>
    <dgm:pt modelId="{0F3C11D3-AAC9-40B2-B78E-9E0BDBA5B54B}" type="pres">
      <dgm:prSet presAssocID="{170E06C5-EB32-4E4C-907C-43787FCA9414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E8EF719B-6D19-4991-AEC3-EA741684809B}" type="pres">
      <dgm:prSet presAssocID="{DE4A91DA-893E-4D1D-B72C-62F66D8D2EEC}" presName="Accent1" presStyleCnt="0"/>
      <dgm:spPr/>
    </dgm:pt>
    <dgm:pt modelId="{1BC45C3F-EC36-4937-A6C8-4683055A5FED}" type="pres">
      <dgm:prSet presAssocID="{DE4A91DA-893E-4D1D-B72C-62F66D8D2EEC}" presName="Accent" presStyleLbl="node1" presStyleIdx="0" presStyleCnt="3" custScaleX="135869" custScaleY="120258" custLinFactNeighborX="342" custLinFactNeighborY="-14100"/>
      <dgm:spPr/>
    </dgm:pt>
    <dgm:pt modelId="{F15C326F-693F-47D6-859C-EA8DBD622A1B}" type="pres">
      <dgm:prSet presAssocID="{DE4A91DA-893E-4D1D-B72C-62F66D8D2EEC}" presName="Parent1" presStyleLbl="revTx" presStyleIdx="0" presStyleCnt="3" custScaleX="175842" custScaleY="220872" custLinFactNeighborX="-7664" custLinFactNeighborY="-26791">
        <dgm:presLayoutVars>
          <dgm:chMax val="1"/>
          <dgm:chPref val="1"/>
          <dgm:bulletEnabled val="1"/>
        </dgm:presLayoutVars>
      </dgm:prSet>
      <dgm:spPr/>
    </dgm:pt>
    <dgm:pt modelId="{8D045832-A6CD-49BD-BBFB-5D460F96ABD2}" type="pres">
      <dgm:prSet presAssocID="{C72257F0-C9CB-44DD-B272-870203AD61FD}" presName="Accent2" presStyleCnt="0"/>
      <dgm:spPr/>
    </dgm:pt>
    <dgm:pt modelId="{3F0051D6-8782-4C62-845C-DB3DB10A1674}" type="pres">
      <dgm:prSet presAssocID="{C72257F0-C9CB-44DD-B272-870203AD61FD}" presName="Accent" presStyleLbl="node1" presStyleIdx="1" presStyleCnt="3" custScaleX="130546" custScaleY="131056"/>
      <dgm:spPr/>
    </dgm:pt>
    <dgm:pt modelId="{A16A71E2-F7E8-41AB-B6E2-6E1FCDC6308A}" type="pres">
      <dgm:prSet presAssocID="{C72257F0-C9CB-44DD-B272-870203AD61FD}" presName="Parent2" presStyleLbl="revTx" presStyleIdx="1" presStyleCnt="3" custScaleX="175842" custScaleY="220872" custLinFactNeighborX="1596" custLinFactNeighborY="-9578">
        <dgm:presLayoutVars>
          <dgm:chMax val="1"/>
          <dgm:chPref val="1"/>
          <dgm:bulletEnabled val="1"/>
        </dgm:presLayoutVars>
      </dgm:prSet>
      <dgm:spPr/>
    </dgm:pt>
    <dgm:pt modelId="{4F8D5909-54E8-4ECD-8786-9373B16832E3}" type="pres">
      <dgm:prSet presAssocID="{053B2637-E1BE-4622-AD9E-A167AA117BE2}" presName="Accent3" presStyleCnt="0"/>
      <dgm:spPr/>
    </dgm:pt>
    <dgm:pt modelId="{A34D2407-30E4-4C10-A694-883B6584F7B6}" type="pres">
      <dgm:prSet presAssocID="{053B2637-E1BE-4622-AD9E-A167AA117BE2}" presName="Accent" presStyleLbl="node1" presStyleIdx="2" presStyleCnt="3" custScaleX="125266" custScaleY="115926"/>
      <dgm:spPr/>
    </dgm:pt>
    <dgm:pt modelId="{0D41FA37-0348-4D89-BB65-61AFA425263A}" type="pres">
      <dgm:prSet presAssocID="{053B2637-E1BE-4622-AD9E-A167AA117BE2}" presName="Parent3" presStyleLbl="revTx" presStyleIdx="2" presStyleCnt="3" custScaleX="175842" custScaleY="220872">
        <dgm:presLayoutVars>
          <dgm:chMax val="1"/>
          <dgm:chPref val="1"/>
          <dgm:bulletEnabled val="1"/>
        </dgm:presLayoutVars>
      </dgm:prSet>
      <dgm:spPr/>
    </dgm:pt>
  </dgm:ptLst>
  <dgm:cxnLst>
    <dgm:cxn modelId="{D2A73D07-DEA0-4342-8BA8-3197BE06D68F}" srcId="{170E06C5-EB32-4E4C-907C-43787FCA9414}" destId="{053B2637-E1BE-4622-AD9E-A167AA117BE2}" srcOrd="2" destOrd="0" parTransId="{4D3CD36F-2B29-4D65-9A08-501928CD4025}" sibTransId="{0F5FD882-05D3-4007-A496-17A091A40301}"/>
    <dgm:cxn modelId="{62004D1A-E770-4724-9ACE-FA5497884698}" type="presOf" srcId="{170E06C5-EB32-4E4C-907C-43787FCA9414}" destId="{0F3C11D3-AAC9-40B2-B78E-9E0BDBA5B54B}" srcOrd="0" destOrd="0" presId="urn:microsoft.com/office/officeart/2009/layout/CircleArrowProcess"/>
    <dgm:cxn modelId="{F3E81E1D-4BB4-44ED-ADDB-D18737BD6AD4}" type="presOf" srcId="{DE4A91DA-893E-4D1D-B72C-62F66D8D2EEC}" destId="{F15C326F-693F-47D6-859C-EA8DBD622A1B}" srcOrd="0" destOrd="0" presId="urn:microsoft.com/office/officeart/2009/layout/CircleArrowProcess"/>
    <dgm:cxn modelId="{431AF16E-C299-480A-80F9-87A294C3704C}" type="presOf" srcId="{053B2637-E1BE-4622-AD9E-A167AA117BE2}" destId="{0D41FA37-0348-4D89-BB65-61AFA425263A}" srcOrd="0" destOrd="0" presId="urn:microsoft.com/office/officeart/2009/layout/CircleArrowProcess"/>
    <dgm:cxn modelId="{7F8CAA8B-61B6-4313-95FF-CBF7AA6A920E}" srcId="{170E06C5-EB32-4E4C-907C-43787FCA9414}" destId="{C72257F0-C9CB-44DD-B272-870203AD61FD}" srcOrd="1" destOrd="0" parTransId="{C76BA1AD-76EB-4972-ADE5-06C3D44C4B45}" sibTransId="{F52041F2-B7DC-4C86-973B-A32A25C7F641}"/>
    <dgm:cxn modelId="{6649E398-75FE-4A97-A90E-66C90823615B}" type="presOf" srcId="{C72257F0-C9CB-44DD-B272-870203AD61FD}" destId="{A16A71E2-F7E8-41AB-B6E2-6E1FCDC6308A}" srcOrd="0" destOrd="0" presId="urn:microsoft.com/office/officeart/2009/layout/CircleArrowProcess"/>
    <dgm:cxn modelId="{C7B679B3-8B78-4052-8F73-1CD850257BE3}" srcId="{170E06C5-EB32-4E4C-907C-43787FCA9414}" destId="{DE4A91DA-893E-4D1D-B72C-62F66D8D2EEC}" srcOrd="0" destOrd="0" parTransId="{0CC322C2-0A6E-4E33-A227-DC8E6E7F4605}" sibTransId="{2AC4E839-8FFC-41DF-AF47-1BD484BBA6F5}"/>
    <dgm:cxn modelId="{EE89B342-904E-4A22-A13D-72A150E2A0E1}" type="presParOf" srcId="{0F3C11D3-AAC9-40B2-B78E-9E0BDBA5B54B}" destId="{E8EF719B-6D19-4991-AEC3-EA741684809B}" srcOrd="0" destOrd="0" presId="urn:microsoft.com/office/officeart/2009/layout/CircleArrowProcess"/>
    <dgm:cxn modelId="{DB80603F-EF02-4130-ACEE-9752DA980C1E}" type="presParOf" srcId="{E8EF719B-6D19-4991-AEC3-EA741684809B}" destId="{1BC45C3F-EC36-4937-A6C8-4683055A5FED}" srcOrd="0" destOrd="0" presId="urn:microsoft.com/office/officeart/2009/layout/CircleArrowProcess"/>
    <dgm:cxn modelId="{319CFF07-56D8-4020-940E-72D3678FC79D}" type="presParOf" srcId="{0F3C11D3-AAC9-40B2-B78E-9E0BDBA5B54B}" destId="{F15C326F-693F-47D6-859C-EA8DBD622A1B}" srcOrd="1" destOrd="0" presId="urn:microsoft.com/office/officeart/2009/layout/CircleArrowProcess"/>
    <dgm:cxn modelId="{35D7D1AF-52BD-455D-B0C2-45706F51E0F7}" type="presParOf" srcId="{0F3C11D3-AAC9-40B2-B78E-9E0BDBA5B54B}" destId="{8D045832-A6CD-49BD-BBFB-5D460F96ABD2}" srcOrd="2" destOrd="0" presId="urn:microsoft.com/office/officeart/2009/layout/CircleArrowProcess"/>
    <dgm:cxn modelId="{2A361160-32F5-4E36-9081-3545D025FC4F}" type="presParOf" srcId="{8D045832-A6CD-49BD-BBFB-5D460F96ABD2}" destId="{3F0051D6-8782-4C62-845C-DB3DB10A1674}" srcOrd="0" destOrd="0" presId="urn:microsoft.com/office/officeart/2009/layout/CircleArrowProcess"/>
    <dgm:cxn modelId="{A7958C77-CC3C-456D-A814-C390A5B1A67E}" type="presParOf" srcId="{0F3C11D3-AAC9-40B2-B78E-9E0BDBA5B54B}" destId="{A16A71E2-F7E8-41AB-B6E2-6E1FCDC6308A}" srcOrd="3" destOrd="0" presId="urn:microsoft.com/office/officeart/2009/layout/CircleArrowProcess"/>
    <dgm:cxn modelId="{ADE33DE5-7A7E-4F02-AE0D-ECE32286270A}" type="presParOf" srcId="{0F3C11D3-AAC9-40B2-B78E-9E0BDBA5B54B}" destId="{4F8D5909-54E8-4ECD-8786-9373B16832E3}" srcOrd="4" destOrd="0" presId="urn:microsoft.com/office/officeart/2009/layout/CircleArrowProcess"/>
    <dgm:cxn modelId="{DC2B317E-A887-418B-985E-682A0AF0925C}" type="presParOf" srcId="{4F8D5909-54E8-4ECD-8786-9373B16832E3}" destId="{A34D2407-30E4-4C10-A694-883B6584F7B6}" srcOrd="0" destOrd="0" presId="urn:microsoft.com/office/officeart/2009/layout/CircleArrowProcess"/>
    <dgm:cxn modelId="{47725C42-B784-4F94-B4ED-AF3757F5FFAC}" type="presParOf" srcId="{0F3C11D3-AAC9-40B2-B78E-9E0BDBA5B54B}" destId="{0D41FA37-0348-4D89-BB65-61AFA425263A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6373A90-AFE3-4CC4-83AF-FAD6A08C53C8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8EC0E80-5D26-4EE7-83A4-325F434A8526}">
      <dgm:prSet phldrT="[Texto]" custT="1"/>
      <dgm:spPr/>
      <dgm:t>
        <a:bodyPr/>
        <a:lstStyle/>
        <a:p>
          <a:r>
            <a:rPr lang="es-ES_trad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Éxitos</a:t>
          </a:r>
          <a:endParaRPr lang="es-E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145901A-1BFA-4DE8-9A58-092EB8ECF731}" type="parTrans" cxnId="{09A74DDA-5AB0-464B-B125-260F9EAB0F73}">
      <dgm:prSet/>
      <dgm:spPr/>
      <dgm:t>
        <a:bodyPr/>
        <a:lstStyle/>
        <a:p>
          <a:endParaRPr lang="es-ES"/>
        </a:p>
      </dgm:t>
    </dgm:pt>
    <dgm:pt modelId="{F2EBAB07-0778-40D3-B81E-462F3149B248}" type="sibTrans" cxnId="{09A74DDA-5AB0-464B-B125-260F9EAB0F73}">
      <dgm:prSet/>
      <dgm:spPr/>
      <dgm:t>
        <a:bodyPr/>
        <a:lstStyle/>
        <a:p>
          <a:endParaRPr lang="es-ES"/>
        </a:p>
      </dgm:t>
    </dgm:pt>
    <dgm:pt modelId="{F6056D5B-07B6-4989-8568-610D60F9BB46}">
      <dgm:prSet phldrT="[Texto]" custT="1"/>
      <dgm:spPr/>
      <dgm:t>
        <a:bodyPr/>
        <a:lstStyle/>
        <a:p>
          <a:r>
            <a:rPr lang="es-ES_trad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Motivación</a:t>
          </a:r>
          <a:endParaRPr lang="es-E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E7F44AB-835E-4B5F-AB23-7034B51804A8}" type="parTrans" cxnId="{AC0811D9-8BA5-4ADA-BA14-BCCD41293D6F}">
      <dgm:prSet/>
      <dgm:spPr/>
      <dgm:t>
        <a:bodyPr/>
        <a:lstStyle/>
        <a:p>
          <a:endParaRPr lang="es-ES"/>
        </a:p>
      </dgm:t>
    </dgm:pt>
    <dgm:pt modelId="{35E5DED8-7A07-40FC-8FDB-1D8740DEEF76}" type="sibTrans" cxnId="{AC0811D9-8BA5-4ADA-BA14-BCCD41293D6F}">
      <dgm:prSet/>
      <dgm:spPr/>
      <dgm:t>
        <a:bodyPr/>
        <a:lstStyle/>
        <a:p>
          <a:endParaRPr lang="es-ES"/>
        </a:p>
      </dgm:t>
    </dgm:pt>
    <dgm:pt modelId="{43F10817-9D46-4C71-A5D8-FCB3CA6D704F}">
      <dgm:prSet phldrT="[Texto]" custT="1"/>
      <dgm:spPr/>
      <dgm:t>
        <a:bodyPr/>
        <a:lstStyle/>
        <a:p>
          <a:pPr algn="l"/>
          <a:r>
            <a:rPr lang="es-ES_tradnl" sz="1600" dirty="0"/>
            <a:t>Estoy muy interesado en…</a:t>
          </a:r>
        </a:p>
      </dgm:t>
    </dgm:pt>
    <dgm:pt modelId="{B5C0E47B-925E-4BFF-99EF-DCDAFB0B738B}" type="parTrans" cxnId="{6245F3E9-5CCC-43B5-96CB-09C6EF7E6689}">
      <dgm:prSet/>
      <dgm:spPr/>
      <dgm:t>
        <a:bodyPr/>
        <a:lstStyle/>
        <a:p>
          <a:endParaRPr lang="es-ES"/>
        </a:p>
      </dgm:t>
    </dgm:pt>
    <dgm:pt modelId="{1F78D6EF-4F02-4DFB-B733-D3A47BE69354}" type="sibTrans" cxnId="{6245F3E9-5CCC-43B5-96CB-09C6EF7E6689}">
      <dgm:prSet/>
      <dgm:spPr/>
      <dgm:t>
        <a:bodyPr/>
        <a:lstStyle/>
        <a:p>
          <a:endParaRPr lang="es-ES"/>
        </a:p>
      </dgm:t>
    </dgm:pt>
    <dgm:pt modelId="{D340ECEA-2D79-4472-A016-22D7D2F72DEA}">
      <dgm:prSet phldrT="[Texto]" custT="1"/>
      <dgm:spPr/>
      <dgm:t>
        <a:bodyPr/>
        <a:lstStyle/>
        <a:p>
          <a:r>
            <a:rPr lang="es-ES_trad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Seguridad</a:t>
          </a:r>
          <a:endParaRPr lang="es-E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9409D6-2125-4FC0-BCE9-A748712EDD8F}" type="parTrans" cxnId="{67085F77-1528-45FF-AD88-7014CBAE1F9F}">
      <dgm:prSet/>
      <dgm:spPr/>
      <dgm:t>
        <a:bodyPr/>
        <a:lstStyle/>
        <a:p>
          <a:endParaRPr lang="es-ES"/>
        </a:p>
      </dgm:t>
    </dgm:pt>
    <dgm:pt modelId="{3F5A5352-F319-4DEF-9C55-F6174F3E8508}" type="sibTrans" cxnId="{67085F77-1528-45FF-AD88-7014CBAE1F9F}">
      <dgm:prSet/>
      <dgm:spPr/>
      <dgm:t>
        <a:bodyPr/>
        <a:lstStyle/>
        <a:p>
          <a:endParaRPr lang="es-ES"/>
        </a:p>
      </dgm:t>
    </dgm:pt>
    <dgm:pt modelId="{C99B7A40-22E7-41F1-9217-E59C22247359}">
      <dgm:prSet phldrT="[Texto]" custT="1"/>
      <dgm:spPr/>
      <dgm:t>
        <a:bodyPr/>
        <a:lstStyle/>
        <a:p>
          <a:pPr algn="l"/>
          <a:r>
            <a:rPr lang="es-ES_tradnl" sz="1600" dirty="0"/>
            <a:t>Estoy seguro…</a:t>
          </a:r>
          <a:endParaRPr lang="es-ES" sz="1600" dirty="0"/>
        </a:p>
      </dgm:t>
    </dgm:pt>
    <dgm:pt modelId="{7FF31A59-493A-484A-9A3D-90D151860A43}" type="parTrans" cxnId="{5F2E31BC-ECD6-488F-94FC-AF874A39DBEC}">
      <dgm:prSet/>
      <dgm:spPr/>
      <dgm:t>
        <a:bodyPr/>
        <a:lstStyle/>
        <a:p>
          <a:endParaRPr lang="es-ES"/>
        </a:p>
      </dgm:t>
    </dgm:pt>
    <dgm:pt modelId="{F4599390-1FF9-4FAE-815B-43D21EF9509D}" type="sibTrans" cxnId="{5F2E31BC-ECD6-488F-94FC-AF874A39DBEC}">
      <dgm:prSet/>
      <dgm:spPr/>
      <dgm:t>
        <a:bodyPr/>
        <a:lstStyle/>
        <a:p>
          <a:endParaRPr lang="es-ES"/>
        </a:p>
      </dgm:t>
    </dgm:pt>
    <dgm:pt modelId="{8E446736-741F-4512-96D2-D4C35AD145E0}">
      <dgm:prSet phldrT="[Texto]" custT="1"/>
      <dgm:spPr/>
      <dgm:t>
        <a:bodyPr/>
        <a:lstStyle/>
        <a:p>
          <a:pPr algn="l"/>
          <a:r>
            <a:rPr lang="es-ES_tradnl" sz="1600" dirty="0"/>
            <a:t>Estuve encargado de…</a:t>
          </a:r>
          <a:endParaRPr lang="es-ES" sz="1600" dirty="0"/>
        </a:p>
      </dgm:t>
    </dgm:pt>
    <dgm:pt modelId="{1B7A7B72-EDC8-46BD-9F07-7BB399D9DB3F}" type="sibTrans" cxnId="{1DD4F60D-74F0-4620-AF96-36859CC71345}">
      <dgm:prSet/>
      <dgm:spPr/>
      <dgm:t>
        <a:bodyPr/>
        <a:lstStyle/>
        <a:p>
          <a:endParaRPr lang="es-ES"/>
        </a:p>
      </dgm:t>
    </dgm:pt>
    <dgm:pt modelId="{4F21DBEF-612B-4F42-AD43-B96AFCFE55FD}" type="parTrans" cxnId="{1DD4F60D-74F0-4620-AF96-36859CC71345}">
      <dgm:prSet/>
      <dgm:spPr/>
      <dgm:t>
        <a:bodyPr/>
        <a:lstStyle/>
        <a:p>
          <a:endParaRPr lang="es-ES"/>
        </a:p>
      </dgm:t>
    </dgm:pt>
    <dgm:pt modelId="{CAB1F34F-71A6-4BC3-A172-7989C026E44F}">
      <dgm:prSet phldrT="[Texto]" custT="1"/>
      <dgm:spPr/>
      <dgm:t>
        <a:bodyPr/>
        <a:lstStyle/>
        <a:p>
          <a:pPr algn="l"/>
          <a:r>
            <a:rPr lang="es-ES_tradnl" sz="1600" dirty="0"/>
            <a:t>Mi experiencia es importante…</a:t>
          </a:r>
          <a:endParaRPr lang="es-ES" sz="1600" dirty="0"/>
        </a:p>
      </dgm:t>
    </dgm:pt>
    <dgm:pt modelId="{0C56A338-16A5-4A3C-9384-52864B97F159}" type="parTrans" cxnId="{E97CD187-C529-45E4-95B2-84C6A25AF72E}">
      <dgm:prSet/>
      <dgm:spPr/>
      <dgm:t>
        <a:bodyPr/>
        <a:lstStyle/>
        <a:p>
          <a:endParaRPr lang="es-ES"/>
        </a:p>
      </dgm:t>
    </dgm:pt>
    <dgm:pt modelId="{6E1376F1-86A8-4D09-AFA1-B86951E4D7E8}" type="sibTrans" cxnId="{E97CD187-C529-45E4-95B2-84C6A25AF72E}">
      <dgm:prSet/>
      <dgm:spPr/>
      <dgm:t>
        <a:bodyPr/>
        <a:lstStyle/>
        <a:p>
          <a:endParaRPr lang="es-ES"/>
        </a:p>
      </dgm:t>
    </dgm:pt>
    <dgm:pt modelId="{20B935CF-D811-4C4C-8DEB-5FCC8B372836}">
      <dgm:prSet phldrT="[Texto]" custT="1"/>
      <dgm:spPr/>
      <dgm:t>
        <a:bodyPr/>
        <a:lstStyle/>
        <a:p>
          <a:pPr algn="l"/>
          <a:r>
            <a:rPr lang="es-ES_tradnl" sz="1600" dirty="0"/>
            <a:t>Lo haré bien…</a:t>
          </a:r>
          <a:endParaRPr lang="es-ES" sz="1600" dirty="0"/>
        </a:p>
      </dgm:t>
    </dgm:pt>
    <dgm:pt modelId="{7C30AEA1-7326-4EC5-91B6-CA68C2C28353}" type="parTrans" cxnId="{86D34B87-E492-4C92-BE13-B540C50DFA0C}">
      <dgm:prSet/>
      <dgm:spPr/>
      <dgm:t>
        <a:bodyPr/>
        <a:lstStyle/>
        <a:p>
          <a:endParaRPr lang="es-ES"/>
        </a:p>
      </dgm:t>
    </dgm:pt>
    <dgm:pt modelId="{3988A6B5-19A1-43AC-91F3-06EC5BCB8EF7}" type="sibTrans" cxnId="{86D34B87-E492-4C92-BE13-B540C50DFA0C}">
      <dgm:prSet/>
      <dgm:spPr/>
      <dgm:t>
        <a:bodyPr/>
        <a:lstStyle/>
        <a:p>
          <a:endParaRPr lang="es-ES"/>
        </a:p>
      </dgm:t>
    </dgm:pt>
    <dgm:pt modelId="{D1CF8534-C00E-4301-ADEB-23E421CFEC41}">
      <dgm:prSet phldrT="[Texto]" custT="1"/>
      <dgm:spPr/>
      <dgm:t>
        <a:bodyPr/>
        <a:lstStyle/>
        <a:p>
          <a:pPr algn="l"/>
          <a:r>
            <a:rPr lang="es-ES_tradnl" sz="1600" dirty="0"/>
            <a:t>Estaré a la altura de…</a:t>
          </a:r>
          <a:endParaRPr lang="es-ES" sz="1600" dirty="0"/>
        </a:p>
      </dgm:t>
    </dgm:pt>
    <dgm:pt modelId="{8148B50D-89D3-4B3A-AA59-3CC1CEDFB629}" type="parTrans" cxnId="{BB54BB34-FD20-430E-8AD3-4A9F87F78D65}">
      <dgm:prSet/>
      <dgm:spPr/>
      <dgm:t>
        <a:bodyPr/>
        <a:lstStyle/>
        <a:p>
          <a:endParaRPr lang="es-ES"/>
        </a:p>
      </dgm:t>
    </dgm:pt>
    <dgm:pt modelId="{9B548352-8E30-4B7E-8C3E-743CB3B42D45}" type="sibTrans" cxnId="{BB54BB34-FD20-430E-8AD3-4A9F87F78D65}">
      <dgm:prSet/>
      <dgm:spPr/>
      <dgm:t>
        <a:bodyPr/>
        <a:lstStyle/>
        <a:p>
          <a:endParaRPr lang="es-ES"/>
        </a:p>
      </dgm:t>
    </dgm:pt>
    <dgm:pt modelId="{A8378637-301E-4CF3-9370-21CF28A30A04}">
      <dgm:prSet phldrT="[Texto]" custT="1"/>
      <dgm:spPr/>
      <dgm:t>
        <a:bodyPr/>
        <a:lstStyle/>
        <a:p>
          <a:pPr algn="l"/>
          <a:r>
            <a:rPr lang="es-ES_tradnl" sz="1600" dirty="0"/>
            <a:t>Sabré responder…</a:t>
          </a:r>
          <a:endParaRPr lang="es-ES" sz="1600" dirty="0"/>
        </a:p>
      </dgm:t>
    </dgm:pt>
    <dgm:pt modelId="{29D7F072-53CE-44F7-9FD0-A9F9A26BE855}" type="parTrans" cxnId="{7D45B2A5-5767-4978-ABD5-5CD63DBBB4E9}">
      <dgm:prSet/>
      <dgm:spPr/>
      <dgm:t>
        <a:bodyPr/>
        <a:lstStyle/>
        <a:p>
          <a:endParaRPr lang="es-ES"/>
        </a:p>
      </dgm:t>
    </dgm:pt>
    <dgm:pt modelId="{ABF67C35-5D18-4CE7-BD92-C9DA49F0F3FE}" type="sibTrans" cxnId="{7D45B2A5-5767-4978-ABD5-5CD63DBBB4E9}">
      <dgm:prSet/>
      <dgm:spPr/>
      <dgm:t>
        <a:bodyPr/>
        <a:lstStyle/>
        <a:p>
          <a:endParaRPr lang="es-ES"/>
        </a:p>
      </dgm:t>
    </dgm:pt>
    <dgm:pt modelId="{3A552563-4B45-4994-93B0-48F1DD5D4CE8}">
      <dgm:prSet phldrT="[Texto]" custT="1"/>
      <dgm:spPr/>
      <dgm:t>
        <a:bodyPr/>
        <a:lstStyle/>
        <a:p>
          <a:pPr algn="l"/>
          <a:r>
            <a:rPr lang="es-ES_tradnl" sz="1600" dirty="0"/>
            <a:t>Se adapta a mis posibilidades</a:t>
          </a:r>
          <a:endParaRPr lang="es-ES" sz="1600" dirty="0"/>
        </a:p>
      </dgm:t>
    </dgm:pt>
    <dgm:pt modelId="{6CC1405A-36BD-402D-A58B-9AADE1986928}" type="parTrans" cxnId="{7BF44F50-5C67-41F8-9806-802760B8D2BA}">
      <dgm:prSet/>
      <dgm:spPr/>
      <dgm:t>
        <a:bodyPr/>
        <a:lstStyle/>
        <a:p>
          <a:endParaRPr lang="es-ES"/>
        </a:p>
      </dgm:t>
    </dgm:pt>
    <dgm:pt modelId="{AEDFC28B-64DA-490F-BAF8-F9A8786F07EF}" type="sibTrans" cxnId="{7BF44F50-5C67-41F8-9806-802760B8D2BA}">
      <dgm:prSet/>
      <dgm:spPr/>
      <dgm:t>
        <a:bodyPr/>
        <a:lstStyle/>
        <a:p>
          <a:endParaRPr lang="es-ES"/>
        </a:p>
      </dgm:t>
    </dgm:pt>
    <dgm:pt modelId="{43A789DA-81BA-4E4C-8D62-293C662D745E}">
      <dgm:prSet phldrT="[Texto]" custT="1"/>
      <dgm:spPr/>
      <dgm:t>
        <a:bodyPr/>
        <a:lstStyle/>
        <a:p>
          <a:pPr algn="l"/>
          <a:r>
            <a:rPr lang="es-ES_tradnl" sz="1600" dirty="0"/>
            <a:t>Me gustaría trabajar en un lugar como éste…</a:t>
          </a:r>
        </a:p>
      </dgm:t>
    </dgm:pt>
    <dgm:pt modelId="{04930C6B-D537-4AF1-B179-4EBE2EFDAD4A}" type="parTrans" cxnId="{D0B7C6E5-D55F-454E-8AFE-0AE9334291CF}">
      <dgm:prSet/>
      <dgm:spPr/>
      <dgm:t>
        <a:bodyPr/>
        <a:lstStyle/>
        <a:p>
          <a:endParaRPr lang="es-ES"/>
        </a:p>
      </dgm:t>
    </dgm:pt>
    <dgm:pt modelId="{8668EB47-79B0-470E-AA6E-E8466F28D6C7}" type="sibTrans" cxnId="{D0B7C6E5-D55F-454E-8AFE-0AE9334291CF}">
      <dgm:prSet/>
      <dgm:spPr/>
      <dgm:t>
        <a:bodyPr/>
        <a:lstStyle/>
        <a:p>
          <a:endParaRPr lang="es-ES"/>
        </a:p>
      </dgm:t>
    </dgm:pt>
    <dgm:pt modelId="{5BD767B7-6E9B-4C23-B852-4851A785BB96}">
      <dgm:prSet phldrT="[Texto]" custT="1"/>
      <dgm:spPr/>
      <dgm:t>
        <a:bodyPr/>
        <a:lstStyle/>
        <a:p>
          <a:pPr algn="l"/>
          <a:r>
            <a:rPr lang="es-ES_tradnl" sz="1600" dirty="0"/>
            <a:t>Para mi es muy importante un trabajo…</a:t>
          </a:r>
        </a:p>
      </dgm:t>
    </dgm:pt>
    <dgm:pt modelId="{B1C52E18-4A5D-41F1-9AD6-E96B1044E639}" type="parTrans" cxnId="{31610217-5115-4A09-888A-802C4F32A680}">
      <dgm:prSet/>
      <dgm:spPr/>
      <dgm:t>
        <a:bodyPr/>
        <a:lstStyle/>
        <a:p>
          <a:endParaRPr lang="es-ES"/>
        </a:p>
      </dgm:t>
    </dgm:pt>
    <dgm:pt modelId="{C071DC42-91BD-4AC4-B010-2CC3A78737F0}" type="sibTrans" cxnId="{31610217-5115-4A09-888A-802C4F32A680}">
      <dgm:prSet/>
      <dgm:spPr/>
      <dgm:t>
        <a:bodyPr/>
        <a:lstStyle/>
        <a:p>
          <a:endParaRPr lang="es-ES"/>
        </a:p>
      </dgm:t>
    </dgm:pt>
    <dgm:pt modelId="{1B10167A-A73E-4259-9989-496FC73BFEB9}">
      <dgm:prSet phldrT="[Texto]" custT="1"/>
      <dgm:spPr/>
      <dgm:t>
        <a:bodyPr/>
        <a:lstStyle/>
        <a:p>
          <a:pPr algn="l"/>
          <a:r>
            <a:rPr lang="es-ES_tradnl" sz="1600" dirty="0"/>
            <a:t>Estoy deseando aplicar mis conocimientos en…</a:t>
          </a:r>
        </a:p>
      </dgm:t>
    </dgm:pt>
    <dgm:pt modelId="{321FA30A-5BEA-48A9-A212-4BE406F58955}" type="parTrans" cxnId="{C4DC5416-D5F7-45BB-B485-673C587BB412}">
      <dgm:prSet/>
      <dgm:spPr/>
      <dgm:t>
        <a:bodyPr/>
        <a:lstStyle/>
        <a:p>
          <a:endParaRPr lang="es-ES"/>
        </a:p>
      </dgm:t>
    </dgm:pt>
    <dgm:pt modelId="{FCE10F9D-0B2B-42B1-B99F-8A901AB5D7AE}" type="sibTrans" cxnId="{C4DC5416-D5F7-45BB-B485-673C587BB412}">
      <dgm:prSet/>
      <dgm:spPr/>
      <dgm:t>
        <a:bodyPr/>
        <a:lstStyle/>
        <a:p>
          <a:endParaRPr lang="es-ES"/>
        </a:p>
      </dgm:t>
    </dgm:pt>
    <dgm:pt modelId="{3DAAE24C-D8DE-4387-A2A9-29744125C4C7}">
      <dgm:prSet phldrT="[Texto]" custT="1"/>
      <dgm:spPr/>
      <dgm:t>
        <a:bodyPr/>
        <a:lstStyle/>
        <a:p>
          <a:pPr algn="l"/>
          <a:r>
            <a:rPr lang="es-ES_tradnl" sz="1600" dirty="0"/>
            <a:t>Éste es el trabajo que siempre he deseado…</a:t>
          </a:r>
        </a:p>
      </dgm:t>
    </dgm:pt>
    <dgm:pt modelId="{68F76ED4-A36B-4995-8EA1-6F7010012120}" type="parTrans" cxnId="{B5162E8C-B6CB-4287-9A71-37AA50C2C8CB}">
      <dgm:prSet/>
      <dgm:spPr/>
      <dgm:t>
        <a:bodyPr/>
        <a:lstStyle/>
        <a:p>
          <a:endParaRPr lang="es-ES"/>
        </a:p>
      </dgm:t>
    </dgm:pt>
    <dgm:pt modelId="{5014E3E9-D942-4B3D-AAF9-2B898273DE59}" type="sibTrans" cxnId="{B5162E8C-B6CB-4287-9A71-37AA50C2C8CB}">
      <dgm:prSet/>
      <dgm:spPr/>
      <dgm:t>
        <a:bodyPr/>
        <a:lstStyle/>
        <a:p>
          <a:endParaRPr lang="es-ES"/>
        </a:p>
      </dgm:t>
    </dgm:pt>
    <dgm:pt modelId="{06F28454-657B-45A7-BD98-DFF91CAF88CB}">
      <dgm:prSet phldrT="[Texto]" custT="1"/>
      <dgm:spPr/>
      <dgm:t>
        <a:bodyPr/>
        <a:lstStyle/>
        <a:p>
          <a:pPr algn="l"/>
          <a:r>
            <a:rPr lang="es-ES_tradnl" sz="1600" dirty="0"/>
            <a:t>Me sentiría feliz si…</a:t>
          </a:r>
        </a:p>
      </dgm:t>
    </dgm:pt>
    <dgm:pt modelId="{81D5D4AF-A143-4AFA-A865-97D46C5D2309}" type="parTrans" cxnId="{4A736ED4-0138-4B6E-B912-C297090C75BC}">
      <dgm:prSet/>
      <dgm:spPr/>
      <dgm:t>
        <a:bodyPr/>
        <a:lstStyle/>
        <a:p>
          <a:endParaRPr lang="es-ES"/>
        </a:p>
      </dgm:t>
    </dgm:pt>
    <dgm:pt modelId="{E83F6358-F0C4-4177-9395-5F72C2D843BD}" type="sibTrans" cxnId="{4A736ED4-0138-4B6E-B912-C297090C75BC}">
      <dgm:prSet/>
      <dgm:spPr/>
      <dgm:t>
        <a:bodyPr/>
        <a:lstStyle/>
        <a:p>
          <a:endParaRPr lang="es-ES"/>
        </a:p>
      </dgm:t>
    </dgm:pt>
    <dgm:pt modelId="{72BEBE99-9114-43E3-8268-77EEBB5D2384}">
      <dgm:prSet phldrT="[Texto]" custT="1"/>
      <dgm:spPr/>
      <dgm:t>
        <a:bodyPr/>
        <a:lstStyle/>
        <a:p>
          <a:pPr algn="l"/>
          <a:r>
            <a:rPr lang="es-ES_tradnl" sz="1600" dirty="0"/>
            <a:t>Me motiva mucho poder…</a:t>
          </a:r>
        </a:p>
      </dgm:t>
    </dgm:pt>
    <dgm:pt modelId="{2EE6BE9A-C408-4A29-BD19-2098801F94EB}" type="parTrans" cxnId="{1714A1EC-6BF9-4EAC-B5D9-85AFEEE0E890}">
      <dgm:prSet/>
      <dgm:spPr/>
      <dgm:t>
        <a:bodyPr/>
        <a:lstStyle/>
        <a:p>
          <a:endParaRPr lang="es-ES"/>
        </a:p>
      </dgm:t>
    </dgm:pt>
    <dgm:pt modelId="{93CBC18C-E103-478F-8C1B-E745B567F391}" type="sibTrans" cxnId="{1714A1EC-6BF9-4EAC-B5D9-85AFEEE0E890}">
      <dgm:prSet/>
      <dgm:spPr/>
      <dgm:t>
        <a:bodyPr/>
        <a:lstStyle/>
        <a:p>
          <a:endParaRPr lang="es-ES"/>
        </a:p>
      </dgm:t>
    </dgm:pt>
    <dgm:pt modelId="{7125A663-21D6-4A70-AF4D-9E70D5634E3D}">
      <dgm:prSet phldrT="[Texto]" custT="1"/>
      <dgm:spPr/>
      <dgm:t>
        <a:bodyPr/>
        <a:lstStyle/>
        <a:p>
          <a:pPr algn="l"/>
          <a:r>
            <a:rPr lang="es-ES_tradnl" sz="1600" dirty="0"/>
            <a:t>He tenido la oportunidad de aprender</a:t>
          </a:r>
          <a:endParaRPr lang="es-ES" sz="1600" dirty="0"/>
        </a:p>
      </dgm:t>
    </dgm:pt>
    <dgm:pt modelId="{CD8696C6-5E28-4FFA-BB3E-3C99FB97297D}" type="parTrans" cxnId="{7869D068-AE19-4BEF-9A00-4BDE759B0D07}">
      <dgm:prSet/>
      <dgm:spPr/>
      <dgm:t>
        <a:bodyPr/>
        <a:lstStyle/>
        <a:p>
          <a:endParaRPr lang="es-ES"/>
        </a:p>
      </dgm:t>
    </dgm:pt>
    <dgm:pt modelId="{06E01D4C-281F-4A2A-82CB-D4DC7AE7313D}" type="sibTrans" cxnId="{7869D068-AE19-4BEF-9A00-4BDE759B0D07}">
      <dgm:prSet/>
      <dgm:spPr/>
      <dgm:t>
        <a:bodyPr/>
        <a:lstStyle/>
        <a:p>
          <a:endParaRPr lang="es-ES"/>
        </a:p>
      </dgm:t>
    </dgm:pt>
    <dgm:pt modelId="{AC582D53-D2BC-4797-91ED-0CC72D99D28D}">
      <dgm:prSet phldrT="[Texto]" custT="1"/>
      <dgm:spPr/>
      <dgm:t>
        <a:bodyPr/>
        <a:lstStyle/>
        <a:p>
          <a:pPr algn="l"/>
          <a:r>
            <a:rPr lang="es-ES_tradnl" sz="1600" dirty="0"/>
            <a:t>Mi rendimiento ha sido satisfactorio en…</a:t>
          </a:r>
          <a:endParaRPr lang="es-ES" sz="1600" dirty="0"/>
        </a:p>
      </dgm:t>
    </dgm:pt>
    <dgm:pt modelId="{DE14EAD4-2C93-447A-9266-5ABAAFD0C715}" type="parTrans" cxnId="{A7776774-8BB1-41F6-8DB6-CF13B5311EE2}">
      <dgm:prSet/>
      <dgm:spPr/>
      <dgm:t>
        <a:bodyPr/>
        <a:lstStyle/>
        <a:p>
          <a:endParaRPr lang="es-ES"/>
        </a:p>
      </dgm:t>
    </dgm:pt>
    <dgm:pt modelId="{88074C57-6F3A-4470-8814-E271F5D6A65C}" type="sibTrans" cxnId="{A7776774-8BB1-41F6-8DB6-CF13B5311EE2}">
      <dgm:prSet/>
      <dgm:spPr/>
      <dgm:t>
        <a:bodyPr/>
        <a:lstStyle/>
        <a:p>
          <a:endParaRPr lang="es-ES"/>
        </a:p>
      </dgm:t>
    </dgm:pt>
    <dgm:pt modelId="{FD6BF6E3-052F-4C97-814F-64B0D861F385}">
      <dgm:prSet phldrT="[Texto]" custT="1"/>
      <dgm:spPr/>
      <dgm:t>
        <a:bodyPr/>
        <a:lstStyle/>
        <a:p>
          <a:pPr algn="l"/>
          <a:r>
            <a:rPr lang="es-ES_tradnl" sz="1600" dirty="0"/>
            <a:t>He colaborado en…</a:t>
          </a:r>
          <a:endParaRPr lang="es-ES" sz="1600" dirty="0"/>
        </a:p>
      </dgm:t>
    </dgm:pt>
    <dgm:pt modelId="{0741B697-35E2-4B69-812F-A699CB6CDC42}" type="parTrans" cxnId="{537F1845-9557-4C99-9CE4-3B95F4816D65}">
      <dgm:prSet/>
      <dgm:spPr/>
      <dgm:t>
        <a:bodyPr/>
        <a:lstStyle/>
        <a:p>
          <a:endParaRPr lang="es-ES"/>
        </a:p>
      </dgm:t>
    </dgm:pt>
    <dgm:pt modelId="{4599CC09-F035-4985-B154-73CFA95D688F}" type="sibTrans" cxnId="{537F1845-9557-4C99-9CE4-3B95F4816D65}">
      <dgm:prSet/>
      <dgm:spPr/>
      <dgm:t>
        <a:bodyPr/>
        <a:lstStyle/>
        <a:p>
          <a:endParaRPr lang="es-ES"/>
        </a:p>
      </dgm:t>
    </dgm:pt>
    <dgm:pt modelId="{FF0917D9-EBE8-44F9-B6A8-0C84EE2CF354}">
      <dgm:prSet phldrT="[Texto]" custT="1"/>
      <dgm:spPr/>
      <dgm:t>
        <a:bodyPr/>
        <a:lstStyle/>
        <a:p>
          <a:pPr algn="l"/>
          <a:r>
            <a:rPr lang="es-ES_tradnl" sz="1600" dirty="0"/>
            <a:t>He realizado…</a:t>
          </a:r>
          <a:endParaRPr lang="es-ES" sz="1600" dirty="0"/>
        </a:p>
      </dgm:t>
    </dgm:pt>
    <dgm:pt modelId="{DBBD56DD-A36D-4DC5-A866-B0B411D617CE}" type="parTrans" cxnId="{ED81B40D-5DDC-459A-8A25-653C247A9B19}">
      <dgm:prSet/>
      <dgm:spPr/>
      <dgm:t>
        <a:bodyPr/>
        <a:lstStyle/>
        <a:p>
          <a:endParaRPr lang="es-ES"/>
        </a:p>
      </dgm:t>
    </dgm:pt>
    <dgm:pt modelId="{7F694CEF-0DCD-4DBA-8851-155F9BA55A78}" type="sibTrans" cxnId="{ED81B40D-5DDC-459A-8A25-653C247A9B19}">
      <dgm:prSet/>
      <dgm:spPr/>
      <dgm:t>
        <a:bodyPr/>
        <a:lstStyle/>
        <a:p>
          <a:endParaRPr lang="es-ES"/>
        </a:p>
      </dgm:t>
    </dgm:pt>
    <dgm:pt modelId="{0A5605FB-9454-484B-B67B-88A7D805ACC2}">
      <dgm:prSet phldrT="[Texto]" custT="1"/>
      <dgm:spPr/>
      <dgm:t>
        <a:bodyPr/>
        <a:lstStyle/>
        <a:p>
          <a:pPr algn="l"/>
          <a:r>
            <a:rPr lang="es-ES_tradnl" sz="1600" dirty="0"/>
            <a:t>Estuve responsabilizado de…</a:t>
          </a:r>
          <a:endParaRPr lang="es-ES" sz="1600" dirty="0"/>
        </a:p>
      </dgm:t>
    </dgm:pt>
    <dgm:pt modelId="{A0012ECA-2ACB-45AC-AD90-4CFCF29D8612}" type="parTrans" cxnId="{9FD526B3-A95A-4A99-8DD0-DFE0079EA930}">
      <dgm:prSet/>
      <dgm:spPr/>
      <dgm:t>
        <a:bodyPr/>
        <a:lstStyle/>
        <a:p>
          <a:endParaRPr lang="es-ES"/>
        </a:p>
      </dgm:t>
    </dgm:pt>
    <dgm:pt modelId="{0DBD05D0-188F-4AAF-809F-88905C1406DE}" type="sibTrans" cxnId="{9FD526B3-A95A-4A99-8DD0-DFE0079EA930}">
      <dgm:prSet/>
      <dgm:spPr/>
      <dgm:t>
        <a:bodyPr/>
        <a:lstStyle/>
        <a:p>
          <a:endParaRPr lang="es-ES"/>
        </a:p>
      </dgm:t>
    </dgm:pt>
    <dgm:pt modelId="{33BA7858-118D-4014-BF6A-937724D128E8}">
      <dgm:prSet phldrT="[Texto]" custT="1"/>
      <dgm:spPr/>
      <dgm:t>
        <a:bodyPr/>
        <a:lstStyle/>
        <a:p>
          <a:pPr algn="l"/>
          <a:r>
            <a:rPr lang="es-ES_tradnl" sz="1600" dirty="0"/>
            <a:t>Me he preparado muy bien en…</a:t>
          </a:r>
          <a:endParaRPr lang="es-ES" sz="1600" dirty="0"/>
        </a:p>
      </dgm:t>
    </dgm:pt>
    <dgm:pt modelId="{F0C0A56C-6FB4-4832-8770-8AC63645AC34}" type="parTrans" cxnId="{D016F846-E5A0-4A2A-8096-FB883DF8B4D5}">
      <dgm:prSet/>
      <dgm:spPr/>
      <dgm:t>
        <a:bodyPr/>
        <a:lstStyle/>
        <a:p>
          <a:endParaRPr lang="es-ES"/>
        </a:p>
      </dgm:t>
    </dgm:pt>
    <dgm:pt modelId="{F96E8C8F-6BC5-424B-8EAD-0A65EFF16212}" type="sibTrans" cxnId="{D016F846-E5A0-4A2A-8096-FB883DF8B4D5}">
      <dgm:prSet/>
      <dgm:spPr/>
      <dgm:t>
        <a:bodyPr/>
        <a:lstStyle/>
        <a:p>
          <a:endParaRPr lang="es-ES"/>
        </a:p>
      </dgm:t>
    </dgm:pt>
    <dgm:pt modelId="{A1050422-2539-4812-B82F-99F2DBEB1AE1}">
      <dgm:prSet phldrT="[Texto]" custT="1"/>
      <dgm:spPr/>
      <dgm:t>
        <a:bodyPr/>
        <a:lstStyle/>
        <a:p>
          <a:pPr algn="l"/>
          <a:r>
            <a:rPr lang="es-ES_tradnl" sz="1600" dirty="0"/>
            <a:t>Me dediqué intensamente a …</a:t>
          </a:r>
          <a:endParaRPr lang="es-ES" sz="1600" dirty="0"/>
        </a:p>
      </dgm:t>
    </dgm:pt>
    <dgm:pt modelId="{8A2C12E7-B395-479E-9DB6-AE265F862BFC}" type="parTrans" cxnId="{76462B57-C4A8-4FDD-AB06-C1367CC247B4}">
      <dgm:prSet/>
      <dgm:spPr/>
      <dgm:t>
        <a:bodyPr/>
        <a:lstStyle/>
        <a:p>
          <a:endParaRPr lang="es-ES"/>
        </a:p>
      </dgm:t>
    </dgm:pt>
    <dgm:pt modelId="{92A373E3-C25A-4CBF-9F6E-C6E7A8B73633}" type="sibTrans" cxnId="{76462B57-C4A8-4FDD-AB06-C1367CC247B4}">
      <dgm:prSet/>
      <dgm:spPr/>
      <dgm:t>
        <a:bodyPr/>
        <a:lstStyle/>
        <a:p>
          <a:endParaRPr lang="es-ES"/>
        </a:p>
      </dgm:t>
    </dgm:pt>
    <dgm:pt modelId="{05B7EF20-1622-4689-8F67-F2F5E907C13C}">
      <dgm:prSet phldrT="[Texto]" custT="1"/>
      <dgm:spPr/>
      <dgm:t>
        <a:bodyPr/>
        <a:lstStyle/>
        <a:p>
          <a:pPr algn="l"/>
          <a:r>
            <a:rPr lang="es-ES_tradnl" sz="1600" dirty="0"/>
            <a:t>Quedé muy satisfecho de…</a:t>
          </a:r>
        </a:p>
        <a:p>
          <a:pPr algn="l"/>
          <a:endParaRPr lang="es-ES_tradnl" sz="1600" dirty="0"/>
        </a:p>
        <a:p>
          <a:pPr algn="l"/>
          <a:endParaRPr lang="es-ES" sz="1600" dirty="0"/>
        </a:p>
      </dgm:t>
    </dgm:pt>
    <dgm:pt modelId="{7FA4DDAB-D5CB-4557-BAA7-DE53463867EE}" type="parTrans" cxnId="{B980C4FC-316F-45A2-9892-BF785067C981}">
      <dgm:prSet/>
      <dgm:spPr/>
      <dgm:t>
        <a:bodyPr/>
        <a:lstStyle/>
        <a:p>
          <a:endParaRPr lang="es-ES"/>
        </a:p>
      </dgm:t>
    </dgm:pt>
    <dgm:pt modelId="{0A6A7947-7F40-4881-B1B7-3FA951BD10C7}" type="sibTrans" cxnId="{B980C4FC-316F-45A2-9892-BF785067C981}">
      <dgm:prSet/>
      <dgm:spPr/>
      <dgm:t>
        <a:bodyPr/>
        <a:lstStyle/>
        <a:p>
          <a:endParaRPr lang="es-ES"/>
        </a:p>
      </dgm:t>
    </dgm:pt>
    <dgm:pt modelId="{CC95F39E-A340-4A61-873A-EC4391DF613B}" type="pres">
      <dgm:prSet presAssocID="{E6373A90-AFE3-4CC4-83AF-FAD6A08C53C8}" presName="rootnode" presStyleCnt="0">
        <dgm:presLayoutVars>
          <dgm:chMax/>
          <dgm:chPref/>
          <dgm:dir/>
          <dgm:animLvl val="lvl"/>
        </dgm:presLayoutVars>
      </dgm:prSet>
      <dgm:spPr/>
    </dgm:pt>
    <dgm:pt modelId="{49BFF3EE-2201-4B50-AC7F-518CF9EC520C}" type="pres">
      <dgm:prSet presAssocID="{18EC0E80-5D26-4EE7-83A4-325F434A8526}" presName="composite" presStyleCnt="0"/>
      <dgm:spPr/>
    </dgm:pt>
    <dgm:pt modelId="{D563363C-C97C-441B-AB22-4D6505B3D401}" type="pres">
      <dgm:prSet presAssocID="{18EC0E80-5D26-4EE7-83A4-325F434A8526}" presName="LShape" presStyleLbl="alignNode1" presStyleIdx="0" presStyleCnt="5" custLinFactNeighborX="-8555" custLinFactNeighborY="-9796"/>
      <dgm:spPr/>
    </dgm:pt>
    <dgm:pt modelId="{D954FBD5-807C-43E1-8AC7-BE503CD929B6}" type="pres">
      <dgm:prSet presAssocID="{18EC0E80-5D26-4EE7-83A4-325F434A8526}" presName="ParentText" presStyleLbl="revTx" presStyleIdx="0" presStyleCnt="3" custScaleX="158150" custScaleY="176563" custLinFactNeighborX="21629" custLinFactNeighborY="30442">
        <dgm:presLayoutVars>
          <dgm:chMax val="0"/>
          <dgm:chPref val="0"/>
          <dgm:bulletEnabled val="1"/>
        </dgm:presLayoutVars>
      </dgm:prSet>
      <dgm:spPr/>
    </dgm:pt>
    <dgm:pt modelId="{52BB98B4-9175-4CF5-A4DD-9E5DDB9B7C72}" type="pres">
      <dgm:prSet presAssocID="{18EC0E80-5D26-4EE7-83A4-325F434A8526}" presName="Triangle" presStyleLbl="alignNode1" presStyleIdx="1" presStyleCnt="5" custLinFactNeighborX="-49441" custLinFactNeighborY="2284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197229A1-4926-4AB9-8E8E-323920996F6A}" type="pres">
      <dgm:prSet presAssocID="{F2EBAB07-0778-40D3-B81E-462F3149B248}" presName="sibTrans" presStyleCnt="0"/>
      <dgm:spPr/>
    </dgm:pt>
    <dgm:pt modelId="{E40C5064-66DC-45E5-A8DB-3218F036BC24}" type="pres">
      <dgm:prSet presAssocID="{F2EBAB07-0778-40D3-B81E-462F3149B248}" presName="space" presStyleCnt="0"/>
      <dgm:spPr/>
    </dgm:pt>
    <dgm:pt modelId="{9A89D4F8-3F48-4856-AFA6-B8DA362DE743}" type="pres">
      <dgm:prSet presAssocID="{F6056D5B-07B6-4989-8568-610D60F9BB46}" presName="composite" presStyleCnt="0"/>
      <dgm:spPr/>
    </dgm:pt>
    <dgm:pt modelId="{CAE921C1-83E6-4827-B4B0-4F1B0FFF2C5F}" type="pres">
      <dgm:prSet presAssocID="{F6056D5B-07B6-4989-8568-610D60F9BB46}" presName="LShape" presStyleLbl="alignNode1" presStyleIdx="2" presStyleCnt="5" custLinFactNeighborX="-21734" custLinFactNeighborY="35305"/>
      <dgm:spPr/>
    </dgm:pt>
    <dgm:pt modelId="{0A8D6299-DE00-47A6-B10B-7A4BA7F69A9E}" type="pres">
      <dgm:prSet presAssocID="{F6056D5B-07B6-4989-8568-610D60F9BB46}" presName="ParentText" presStyleLbl="revTx" presStyleIdx="1" presStyleCnt="3" custScaleX="157082" custLinFactNeighborX="3207" custLinFactNeighborY="29948">
        <dgm:presLayoutVars>
          <dgm:chMax val="0"/>
          <dgm:chPref val="0"/>
          <dgm:bulletEnabled val="1"/>
        </dgm:presLayoutVars>
      </dgm:prSet>
      <dgm:spPr/>
    </dgm:pt>
    <dgm:pt modelId="{7D36FF65-3FFC-4093-AFA0-BAAB98E5AFE8}" type="pres">
      <dgm:prSet presAssocID="{F6056D5B-07B6-4989-8568-610D60F9BB46}" presName="Triangle" presStyleLbl="alignNode1" presStyleIdx="3" presStyleCnt="5" custLinFactX="339992" custLinFactY="88488" custLinFactNeighborX="400000" custLinFactNeighborY="10000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FCDDEB5C-5B7F-47AC-934A-1807785FF06F}" type="pres">
      <dgm:prSet presAssocID="{35E5DED8-7A07-40FC-8FDB-1D8740DEEF76}" presName="sibTrans" presStyleCnt="0"/>
      <dgm:spPr/>
    </dgm:pt>
    <dgm:pt modelId="{8C29D009-ACAB-4377-B07A-7FDD205E97A8}" type="pres">
      <dgm:prSet presAssocID="{35E5DED8-7A07-40FC-8FDB-1D8740DEEF76}" presName="space" presStyleCnt="0"/>
      <dgm:spPr/>
    </dgm:pt>
    <dgm:pt modelId="{F5BC3187-960D-494E-B13F-87DE7506BE02}" type="pres">
      <dgm:prSet presAssocID="{D340ECEA-2D79-4472-A016-22D7D2F72DEA}" presName="composite" presStyleCnt="0"/>
      <dgm:spPr/>
    </dgm:pt>
    <dgm:pt modelId="{42B9925C-5E88-4607-93C1-FD401A09F214}" type="pres">
      <dgm:prSet presAssocID="{D340ECEA-2D79-4472-A016-22D7D2F72DEA}" presName="LShape" presStyleLbl="alignNode1" presStyleIdx="4" presStyleCnt="5" custLinFactNeighborX="-10889" custLinFactNeighborY="80692"/>
      <dgm:spPr/>
    </dgm:pt>
    <dgm:pt modelId="{786198AF-D526-472F-9E48-1F6C9B387861}" type="pres">
      <dgm:prSet presAssocID="{D340ECEA-2D79-4472-A016-22D7D2F72DEA}" presName="ParentText" presStyleLbl="revTx" presStyleIdx="2" presStyleCnt="3" custScaleX="114265" custLinFactNeighborX="-1515" custLinFactNeighborY="64923">
        <dgm:presLayoutVars>
          <dgm:chMax val="0"/>
          <dgm:chPref val="0"/>
          <dgm:bulletEnabled val="1"/>
        </dgm:presLayoutVars>
      </dgm:prSet>
      <dgm:spPr/>
    </dgm:pt>
  </dgm:ptLst>
  <dgm:cxnLst>
    <dgm:cxn modelId="{8E9E4509-F305-4862-83BE-C63806B8B235}" type="presOf" srcId="{5BD767B7-6E9B-4C23-B852-4851A785BB96}" destId="{0A8D6299-DE00-47A6-B10B-7A4BA7F69A9E}" srcOrd="0" destOrd="3" presId="urn:microsoft.com/office/officeart/2009/3/layout/StepUpProcess"/>
    <dgm:cxn modelId="{ED81B40D-5DDC-459A-8A25-653C247A9B19}" srcId="{18EC0E80-5D26-4EE7-83A4-325F434A8526}" destId="{FF0917D9-EBE8-44F9-B6A8-0C84EE2CF354}" srcOrd="4" destOrd="0" parTransId="{DBBD56DD-A36D-4DC5-A866-B0B411D617CE}" sibTransId="{7F694CEF-0DCD-4DBA-8851-155F9BA55A78}"/>
    <dgm:cxn modelId="{1DD4F60D-74F0-4620-AF96-36859CC71345}" srcId="{18EC0E80-5D26-4EE7-83A4-325F434A8526}" destId="{8E446736-741F-4512-96D2-D4C35AD145E0}" srcOrd="0" destOrd="0" parTransId="{4F21DBEF-612B-4F42-AD43-B96AFCFE55FD}" sibTransId="{1B7A7B72-EDC8-46BD-9F07-7BB399D9DB3F}"/>
    <dgm:cxn modelId="{C4DC5416-D5F7-45BB-B485-673C587BB412}" srcId="{F6056D5B-07B6-4989-8568-610D60F9BB46}" destId="{1B10167A-A73E-4259-9989-496FC73BFEB9}" srcOrd="3" destOrd="0" parTransId="{321FA30A-5BEA-48A9-A212-4BE406F58955}" sibTransId="{FCE10F9D-0B2B-42B1-B99F-8A901AB5D7AE}"/>
    <dgm:cxn modelId="{31610217-5115-4A09-888A-802C4F32A680}" srcId="{F6056D5B-07B6-4989-8568-610D60F9BB46}" destId="{5BD767B7-6E9B-4C23-B852-4851A785BB96}" srcOrd="2" destOrd="0" parTransId="{B1C52E18-4A5D-41F1-9AD6-E96B1044E639}" sibTransId="{C071DC42-91BD-4AC4-B010-2CC3A78737F0}"/>
    <dgm:cxn modelId="{4802361B-E3CC-4001-ADFA-E1E3FE344FB3}" type="presOf" srcId="{3A552563-4B45-4994-93B0-48F1DD5D4CE8}" destId="{786198AF-D526-472F-9E48-1F6C9B387861}" srcOrd="0" destOrd="6" presId="urn:microsoft.com/office/officeart/2009/3/layout/StepUpProcess"/>
    <dgm:cxn modelId="{3EF14A33-3D7C-4CDD-83D5-38A7928A9BF2}" type="presOf" srcId="{7125A663-21D6-4A70-AF4D-9E70D5634E3D}" destId="{D954FBD5-807C-43E1-8AC7-BE503CD929B6}" srcOrd="0" destOrd="2" presId="urn:microsoft.com/office/officeart/2009/3/layout/StepUpProcess"/>
    <dgm:cxn modelId="{BB54BB34-FD20-430E-8AD3-4A9F87F78D65}" srcId="{D340ECEA-2D79-4472-A016-22D7D2F72DEA}" destId="{D1CF8534-C00E-4301-ADEB-23E421CFEC41}" srcOrd="3" destOrd="0" parTransId="{8148B50D-89D3-4B3A-AA59-3CC1CEDFB629}" sibTransId="{9B548352-8E30-4B7E-8C3E-743CB3B42D45}"/>
    <dgm:cxn modelId="{07766B3D-BB0A-4FE4-9998-8E7A81BADA23}" type="presOf" srcId="{43F10817-9D46-4C71-A5D8-FCB3CA6D704F}" destId="{0A8D6299-DE00-47A6-B10B-7A4BA7F69A9E}" srcOrd="0" destOrd="1" presId="urn:microsoft.com/office/officeart/2009/3/layout/StepUpProcess"/>
    <dgm:cxn modelId="{E6AEE43D-6964-4226-9696-F0B1F8AC1AA6}" type="presOf" srcId="{8E446736-741F-4512-96D2-D4C35AD145E0}" destId="{D954FBD5-807C-43E1-8AC7-BE503CD929B6}" srcOrd="0" destOrd="1" presId="urn:microsoft.com/office/officeart/2009/3/layout/StepUpProcess"/>
    <dgm:cxn modelId="{8A7CD15B-5AFA-4F91-BD13-AF9C498ACAD1}" type="presOf" srcId="{AC582D53-D2BC-4797-91ED-0CC72D99D28D}" destId="{D954FBD5-807C-43E1-8AC7-BE503CD929B6}" srcOrd="0" destOrd="3" presId="urn:microsoft.com/office/officeart/2009/3/layout/StepUpProcess"/>
    <dgm:cxn modelId="{537F1845-9557-4C99-9CE4-3B95F4816D65}" srcId="{18EC0E80-5D26-4EE7-83A4-325F434A8526}" destId="{FD6BF6E3-052F-4C97-814F-64B0D861F385}" srcOrd="3" destOrd="0" parTransId="{0741B697-35E2-4B69-812F-A699CB6CDC42}" sibTransId="{4599CC09-F035-4985-B154-73CFA95D688F}"/>
    <dgm:cxn modelId="{01891046-A9AC-4EC3-883E-9718E793D4B7}" type="presOf" srcId="{E6373A90-AFE3-4CC4-83AF-FAD6A08C53C8}" destId="{CC95F39E-A340-4A61-873A-EC4391DF613B}" srcOrd="0" destOrd="0" presId="urn:microsoft.com/office/officeart/2009/3/layout/StepUpProcess"/>
    <dgm:cxn modelId="{53674166-436E-478D-9B73-F46262B08533}" type="presOf" srcId="{C99B7A40-22E7-41F1-9217-E59C22247359}" destId="{786198AF-D526-472F-9E48-1F6C9B387861}" srcOrd="0" destOrd="1" presId="urn:microsoft.com/office/officeart/2009/3/layout/StepUpProcess"/>
    <dgm:cxn modelId="{D016F846-E5A0-4A2A-8096-FB883DF8B4D5}" srcId="{18EC0E80-5D26-4EE7-83A4-325F434A8526}" destId="{33BA7858-118D-4014-BF6A-937724D128E8}" srcOrd="6" destOrd="0" parTransId="{F0C0A56C-6FB4-4832-8770-8AC63645AC34}" sibTransId="{F96E8C8F-6BC5-424B-8EAD-0A65EFF16212}"/>
    <dgm:cxn modelId="{7869D068-AE19-4BEF-9A00-4BDE759B0D07}" srcId="{18EC0E80-5D26-4EE7-83A4-325F434A8526}" destId="{7125A663-21D6-4A70-AF4D-9E70D5634E3D}" srcOrd="1" destOrd="0" parTransId="{CD8696C6-5E28-4FFA-BB3E-3C99FB97297D}" sibTransId="{06E01D4C-281F-4A2A-82CB-D4DC7AE7313D}"/>
    <dgm:cxn modelId="{61A54F4F-4D32-4F95-8E2F-A6872CE92226}" type="presOf" srcId="{20B935CF-D811-4C4C-8DEB-5FCC8B372836}" destId="{786198AF-D526-472F-9E48-1F6C9B387861}" srcOrd="0" destOrd="3" presId="urn:microsoft.com/office/officeart/2009/3/layout/StepUpProcess"/>
    <dgm:cxn modelId="{7BF44F50-5C67-41F8-9806-802760B8D2BA}" srcId="{D340ECEA-2D79-4472-A016-22D7D2F72DEA}" destId="{3A552563-4B45-4994-93B0-48F1DD5D4CE8}" srcOrd="5" destOrd="0" parTransId="{6CC1405A-36BD-402D-A58B-9AADE1986928}" sibTransId="{AEDFC28B-64DA-490F-BAF8-F9A8786F07EF}"/>
    <dgm:cxn modelId="{A7776774-8BB1-41F6-8DB6-CF13B5311EE2}" srcId="{18EC0E80-5D26-4EE7-83A4-325F434A8526}" destId="{AC582D53-D2BC-4797-91ED-0CC72D99D28D}" srcOrd="2" destOrd="0" parTransId="{DE14EAD4-2C93-447A-9266-5ABAAFD0C715}" sibTransId="{88074C57-6F3A-4470-8814-E271F5D6A65C}"/>
    <dgm:cxn modelId="{7D570675-E7B9-4288-9B74-525256CCC8C9}" type="presOf" srcId="{18EC0E80-5D26-4EE7-83A4-325F434A8526}" destId="{D954FBD5-807C-43E1-8AC7-BE503CD929B6}" srcOrd="0" destOrd="0" presId="urn:microsoft.com/office/officeart/2009/3/layout/StepUpProcess"/>
    <dgm:cxn modelId="{76462B57-C4A8-4FDD-AB06-C1367CC247B4}" srcId="{18EC0E80-5D26-4EE7-83A4-325F434A8526}" destId="{A1050422-2539-4812-B82F-99F2DBEB1AE1}" srcOrd="7" destOrd="0" parTransId="{8A2C12E7-B395-479E-9DB6-AE265F862BFC}" sibTransId="{92A373E3-C25A-4CBF-9F6E-C6E7A8B73633}"/>
    <dgm:cxn modelId="{67085F77-1528-45FF-AD88-7014CBAE1F9F}" srcId="{E6373A90-AFE3-4CC4-83AF-FAD6A08C53C8}" destId="{D340ECEA-2D79-4472-A016-22D7D2F72DEA}" srcOrd="2" destOrd="0" parTransId="{E59409D6-2125-4FC0-BCE9-A748712EDD8F}" sibTransId="{3F5A5352-F319-4DEF-9C55-F6174F3E8508}"/>
    <dgm:cxn modelId="{F36E7357-F4C7-4000-85B5-734C5F3B35B4}" type="presOf" srcId="{06F28454-657B-45A7-BD98-DFF91CAF88CB}" destId="{0A8D6299-DE00-47A6-B10B-7A4BA7F69A9E}" srcOrd="0" destOrd="6" presId="urn:microsoft.com/office/officeart/2009/3/layout/StepUpProcess"/>
    <dgm:cxn modelId="{1D019359-0B2D-451F-B1A9-9CAB7E731F33}" type="presOf" srcId="{D340ECEA-2D79-4472-A016-22D7D2F72DEA}" destId="{786198AF-D526-472F-9E48-1F6C9B387861}" srcOrd="0" destOrd="0" presId="urn:microsoft.com/office/officeart/2009/3/layout/StepUpProcess"/>
    <dgm:cxn modelId="{D3C5347E-205D-4662-9872-0A8E85A3FFF5}" type="presOf" srcId="{D1CF8534-C00E-4301-ADEB-23E421CFEC41}" destId="{786198AF-D526-472F-9E48-1F6C9B387861}" srcOrd="0" destOrd="4" presId="urn:microsoft.com/office/officeart/2009/3/layout/StepUpProcess"/>
    <dgm:cxn modelId="{E3C1A07E-69EE-4047-9D67-B2D3CAD6EDD5}" type="presOf" srcId="{CAB1F34F-71A6-4BC3-A172-7989C026E44F}" destId="{786198AF-D526-472F-9E48-1F6C9B387861}" srcOrd="0" destOrd="2" presId="urn:microsoft.com/office/officeart/2009/3/layout/StepUpProcess"/>
    <dgm:cxn modelId="{81EF8A82-BC82-4894-A444-296011680B76}" type="presOf" srcId="{0A5605FB-9454-484B-B67B-88A7D805ACC2}" destId="{D954FBD5-807C-43E1-8AC7-BE503CD929B6}" srcOrd="0" destOrd="6" presId="urn:microsoft.com/office/officeart/2009/3/layout/StepUpProcess"/>
    <dgm:cxn modelId="{4F2D4587-BB76-42E0-8F0B-13E0A3846AD8}" type="presOf" srcId="{33BA7858-118D-4014-BF6A-937724D128E8}" destId="{D954FBD5-807C-43E1-8AC7-BE503CD929B6}" srcOrd="0" destOrd="7" presId="urn:microsoft.com/office/officeart/2009/3/layout/StepUpProcess"/>
    <dgm:cxn modelId="{86D34B87-E492-4C92-BE13-B540C50DFA0C}" srcId="{D340ECEA-2D79-4472-A016-22D7D2F72DEA}" destId="{20B935CF-D811-4C4C-8DEB-5FCC8B372836}" srcOrd="2" destOrd="0" parTransId="{7C30AEA1-7326-4EC5-91B6-CA68C2C28353}" sibTransId="{3988A6B5-19A1-43AC-91F3-06EC5BCB8EF7}"/>
    <dgm:cxn modelId="{E97CD187-C529-45E4-95B2-84C6A25AF72E}" srcId="{D340ECEA-2D79-4472-A016-22D7D2F72DEA}" destId="{CAB1F34F-71A6-4BC3-A172-7989C026E44F}" srcOrd="1" destOrd="0" parTransId="{0C56A338-16A5-4A3C-9384-52864B97F159}" sibTransId="{6E1376F1-86A8-4D09-AFA1-B86951E4D7E8}"/>
    <dgm:cxn modelId="{FA8B2D89-289F-4649-98B3-08B25D1261C9}" type="presOf" srcId="{43A789DA-81BA-4E4C-8D62-293C662D745E}" destId="{0A8D6299-DE00-47A6-B10B-7A4BA7F69A9E}" srcOrd="0" destOrd="2" presId="urn:microsoft.com/office/officeart/2009/3/layout/StepUpProcess"/>
    <dgm:cxn modelId="{B5162E8C-B6CB-4287-9A71-37AA50C2C8CB}" srcId="{F6056D5B-07B6-4989-8568-610D60F9BB46}" destId="{3DAAE24C-D8DE-4387-A2A9-29744125C4C7}" srcOrd="4" destOrd="0" parTransId="{68F76ED4-A36B-4995-8EA1-6F7010012120}" sibTransId="{5014E3E9-D942-4B3D-AAF9-2B898273DE59}"/>
    <dgm:cxn modelId="{2F46F891-A84E-4EAD-95D2-0E48973EDA23}" type="presOf" srcId="{3DAAE24C-D8DE-4387-A2A9-29744125C4C7}" destId="{0A8D6299-DE00-47A6-B10B-7A4BA7F69A9E}" srcOrd="0" destOrd="5" presId="urn:microsoft.com/office/officeart/2009/3/layout/StepUpProcess"/>
    <dgm:cxn modelId="{73613797-40D0-4FAA-A7A6-579288224441}" type="presOf" srcId="{FD6BF6E3-052F-4C97-814F-64B0D861F385}" destId="{D954FBD5-807C-43E1-8AC7-BE503CD929B6}" srcOrd="0" destOrd="4" presId="urn:microsoft.com/office/officeart/2009/3/layout/StepUpProcess"/>
    <dgm:cxn modelId="{14A4079D-6AF8-4A69-AC04-0D7A5A0DC61F}" type="presOf" srcId="{F6056D5B-07B6-4989-8568-610D60F9BB46}" destId="{0A8D6299-DE00-47A6-B10B-7A4BA7F69A9E}" srcOrd="0" destOrd="0" presId="urn:microsoft.com/office/officeart/2009/3/layout/StepUpProcess"/>
    <dgm:cxn modelId="{7D45B2A5-5767-4978-ABD5-5CD63DBBB4E9}" srcId="{D340ECEA-2D79-4472-A016-22D7D2F72DEA}" destId="{A8378637-301E-4CF3-9370-21CF28A30A04}" srcOrd="4" destOrd="0" parTransId="{29D7F072-53CE-44F7-9FD0-A9F9A26BE855}" sibTransId="{ABF67C35-5D18-4CE7-BD92-C9DA49F0F3FE}"/>
    <dgm:cxn modelId="{E9817FB0-B7F2-48E1-81A9-67ACB7264A86}" type="presOf" srcId="{1B10167A-A73E-4259-9989-496FC73BFEB9}" destId="{0A8D6299-DE00-47A6-B10B-7A4BA7F69A9E}" srcOrd="0" destOrd="4" presId="urn:microsoft.com/office/officeart/2009/3/layout/StepUpProcess"/>
    <dgm:cxn modelId="{9FD526B3-A95A-4A99-8DD0-DFE0079EA930}" srcId="{18EC0E80-5D26-4EE7-83A4-325F434A8526}" destId="{0A5605FB-9454-484B-B67B-88A7D805ACC2}" srcOrd="5" destOrd="0" parTransId="{A0012ECA-2ACB-45AC-AD90-4CFCF29D8612}" sibTransId="{0DBD05D0-188F-4AAF-809F-88905C1406DE}"/>
    <dgm:cxn modelId="{17C6ABB6-910E-459A-800F-1F5F54334157}" type="presOf" srcId="{05B7EF20-1622-4689-8F67-F2F5E907C13C}" destId="{D954FBD5-807C-43E1-8AC7-BE503CD929B6}" srcOrd="0" destOrd="9" presId="urn:microsoft.com/office/officeart/2009/3/layout/StepUpProcess"/>
    <dgm:cxn modelId="{7DCFD9B9-0107-4751-BD0A-1F879FEA18F4}" type="presOf" srcId="{A8378637-301E-4CF3-9370-21CF28A30A04}" destId="{786198AF-D526-472F-9E48-1F6C9B387861}" srcOrd="0" destOrd="5" presId="urn:microsoft.com/office/officeart/2009/3/layout/StepUpProcess"/>
    <dgm:cxn modelId="{6BC705BB-2281-4DAA-AFC4-CBF67C686B2F}" type="presOf" srcId="{72BEBE99-9114-43E3-8268-77EEBB5D2384}" destId="{0A8D6299-DE00-47A6-B10B-7A4BA7F69A9E}" srcOrd="0" destOrd="7" presId="urn:microsoft.com/office/officeart/2009/3/layout/StepUpProcess"/>
    <dgm:cxn modelId="{5F2E31BC-ECD6-488F-94FC-AF874A39DBEC}" srcId="{D340ECEA-2D79-4472-A016-22D7D2F72DEA}" destId="{C99B7A40-22E7-41F1-9217-E59C22247359}" srcOrd="0" destOrd="0" parTransId="{7FF31A59-493A-484A-9A3D-90D151860A43}" sibTransId="{F4599390-1FF9-4FAE-815B-43D21EF9509D}"/>
    <dgm:cxn modelId="{3540C0D0-698D-4751-A39A-85B31D7EAD8B}" type="presOf" srcId="{FF0917D9-EBE8-44F9-B6A8-0C84EE2CF354}" destId="{D954FBD5-807C-43E1-8AC7-BE503CD929B6}" srcOrd="0" destOrd="5" presId="urn:microsoft.com/office/officeart/2009/3/layout/StepUpProcess"/>
    <dgm:cxn modelId="{4A736ED4-0138-4B6E-B912-C297090C75BC}" srcId="{F6056D5B-07B6-4989-8568-610D60F9BB46}" destId="{06F28454-657B-45A7-BD98-DFF91CAF88CB}" srcOrd="5" destOrd="0" parTransId="{81D5D4AF-A143-4AFA-A865-97D46C5D2309}" sibTransId="{E83F6358-F0C4-4177-9395-5F72C2D843BD}"/>
    <dgm:cxn modelId="{9B78E3D5-7221-4C52-BEBB-35501D788F4D}" type="presOf" srcId="{A1050422-2539-4812-B82F-99F2DBEB1AE1}" destId="{D954FBD5-807C-43E1-8AC7-BE503CD929B6}" srcOrd="0" destOrd="8" presId="urn:microsoft.com/office/officeart/2009/3/layout/StepUpProcess"/>
    <dgm:cxn modelId="{AC0811D9-8BA5-4ADA-BA14-BCCD41293D6F}" srcId="{E6373A90-AFE3-4CC4-83AF-FAD6A08C53C8}" destId="{F6056D5B-07B6-4989-8568-610D60F9BB46}" srcOrd="1" destOrd="0" parTransId="{DE7F44AB-835E-4B5F-AB23-7034B51804A8}" sibTransId="{35E5DED8-7A07-40FC-8FDB-1D8740DEEF76}"/>
    <dgm:cxn modelId="{09A74DDA-5AB0-464B-B125-260F9EAB0F73}" srcId="{E6373A90-AFE3-4CC4-83AF-FAD6A08C53C8}" destId="{18EC0E80-5D26-4EE7-83A4-325F434A8526}" srcOrd="0" destOrd="0" parTransId="{2145901A-1BFA-4DE8-9A58-092EB8ECF731}" sibTransId="{F2EBAB07-0778-40D3-B81E-462F3149B248}"/>
    <dgm:cxn modelId="{D0B7C6E5-D55F-454E-8AFE-0AE9334291CF}" srcId="{F6056D5B-07B6-4989-8568-610D60F9BB46}" destId="{43A789DA-81BA-4E4C-8D62-293C662D745E}" srcOrd="1" destOrd="0" parTransId="{04930C6B-D537-4AF1-B179-4EBE2EFDAD4A}" sibTransId="{8668EB47-79B0-470E-AA6E-E8466F28D6C7}"/>
    <dgm:cxn modelId="{6245F3E9-5CCC-43B5-96CB-09C6EF7E6689}" srcId="{F6056D5B-07B6-4989-8568-610D60F9BB46}" destId="{43F10817-9D46-4C71-A5D8-FCB3CA6D704F}" srcOrd="0" destOrd="0" parTransId="{B5C0E47B-925E-4BFF-99EF-DCDAFB0B738B}" sibTransId="{1F78D6EF-4F02-4DFB-B733-D3A47BE69354}"/>
    <dgm:cxn modelId="{1714A1EC-6BF9-4EAC-B5D9-85AFEEE0E890}" srcId="{F6056D5B-07B6-4989-8568-610D60F9BB46}" destId="{72BEBE99-9114-43E3-8268-77EEBB5D2384}" srcOrd="6" destOrd="0" parTransId="{2EE6BE9A-C408-4A29-BD19-2098801F94EB}" sibTransId="{93CBC18C-E103-478F-8C1B-E745B567F391}"/>
    <dgm:cxn modelId="{B980C4FC-316F-45A2-9892-BF785067C981}" srcId="{18EC0E80-5D26-4EE7-83A4-325F434A8526}" destId="{05B7EF20-1622-4689-8F67-F2F5E907C13C}" srcOrd="8" destOrd="0" parTransId="{7FA4DDAB-D5CB-4557-BAA7-DE53463867EE}" sibTransId="{0A6A7947-7F40-4881-B1B7-3FA951BD10C7}"/>
    <dgm:cxn modelId="{F0804620-7778-478D-A7F7-383BCE252F88}" type="presParOf" srcId="{CC95F39E-A340-4A61-873A-EC4391DF613B}" destId="{49BFF3EE-2201-4B50-AC7F-518CF9EC520C}" srcOrd="0" destOrd="0" presId="urn:microsoft.com/office/officeart/2009/3/layout/StepUpProcess"/>
    <dgm:cxn modelId="{EA2716B7-7E3C-4E4E-9C56-0150C5288D9B}" type="presParOf" srcId="{49BFF3EE-2201-4B50-AC7F-518CF9EC520C}" destId="{D563363C-C97C-441B-AB22-4D6505B3D401}" srcOrd="0" destOrd="0" presId="urn:microsoft.com/office/officeart/2009/3/layout/StepUpProcess"/>
    <dgm:cxn modelId="{FCAB14F5-702A-4A67-B098-0E73CF68E486}" type="presParOf" srcId="{49BFF3EE-2201-4B50-AC7F-518CF9EC520C}" destId="{D954FBD5-807C-43E1-8AC7-BE503CD929B6}" srcOrd="1" destOrd="0" presId="urn:microsoft.com/office/officeart/2009/3/layout/StepUpProcess"/>
    <dgm:cxn modelId="{60DF6E09-F1D4-4747-B58F-5CBB34D4C8E7}" type="presParOf" srcId="{49BFF3EE-2201-4B50-AC7F-518CF9EC520C}" destId="{52BB98B4-9175-4CF5-A4DD-9E5DDB9B7C72}" srcOrd="2" destOrd="0" presId="urn:microsoft.com/office/officeart/2009/3/layout/StepUpProcess"/>
    <dgm:cxn modelId="{A0C9FD70-837B-4091-9EC4-9376D6167F62}" type="presParOf" srcId="{CC95F39E-A340-4A61-873A-EC4391DF613B}" destId="{197229A1-4926-4AB9-8E8E-323920996F6A}" srcOrd="1" destOrd="0" presId="urn:microsoft.com/office/officeart/2009/3/layout/StepUpProcess"/>
    <dgm:cxn modelId="{EBCF79CD-D59C-42D1-BA15-D7EE5D21B509}" type="presParOf" srcId="{197229A1-4926-4AB9-8E8E-323920996F6A}" destId="{E40C5064-66DC-45E5-A8DB-3218F036BC24}" srcOrd="0" destOrd="0" presId="urn:microsoft.com/office/officeart/2009/3/layout/StepUpProcess"/>
    <dgm:cxn modelId="{3E464D87-FFFA-4E22-9B80-75C936A4AFAC}" type="presParOf" srcId="{CC95F39E-A340-4A61-873A-EC4391DF613B}" destId="{9A89D4F8-3F48-4856-AFA6-B8DA362DE743}" srcOrd="2" destOrd="0" presId="urn:microsoft.com/office/officeart/2009/3/layout/StepUpProcess"/>
    <dgm:cxn modelId="{00FEE32C-DC7C-43DC-87A6-2ECB16B81644}" type="presParOf" srcId="{9A89D4F8-3F48-4856-AFA6-B8DA362DE743}" destId="{CAE921C1-83E6-4827-B4B0-4F1B0FFF2C5F}" srcOrd="0" destOrd="0" presId="urn:microsoft.com/office/officeart/2009/3/layout/StepUpProcess"/>
    <dgm:cxn modelId="{4C9F4A3B-B559-4F75-B0A3-4F4DBAB8B848}" type="presParOf" srcId="{9A89D4F8-3F48-4856-AFA6-B8DA362DE743}" destId="{0A8D6299-DE00-47A6-B10B-7A4BA7F69A9E}" srcOrd="1" destOrd="0" presId="urn:microsoft.com/office/officeart/2009/3/layout/StepUpProcess"/>
    <dgm:cxn modelId="{50DE0CF5-DC30-42A2-99E4-95644A34A68C}" type="presParOf" srcId="{9A89D4F8-3F48-4856-AFA6-B8DA362DE743}" destId="{7D36FF65-3FFC-4093-AFA0-BAAB98E5AFE8}" srcOrd="2" destOrd="0" presId="urn:microsoft.com/office/officeart/2009/3/layout/StepUpProcess"/>
    <dgm:cxn modelId="{FA290E01-4FD1-4F92-9381-885D94766B96}" type="presParOf" srcId="{CC95F39E-A340-4A61-873A-EC4391DF613B}" destId="{FCDDEB5C-5B7F-47AC-934A-1807785FF06F}" srcOrd="3" destOrd="0" presId="urn:microsoft.com/office/officeart/2009/3/layout/StepUpProcess"/>
    <dgm:cxn modelId="{8C6B6BB9-196C-486D-9BDF-6CE22744BAA0}" type="presParOf" srcId="{FCDDEB5C-5B7F-47AC-934A-1807785FF06F}" destId="{8C29D009-ACAB-4377-B07A-7FDD205E97A8}" srcOrd="0" destOrd="0" presId="urn:microsoft.com/office/officeart/2009/3/layout/StepUpProcess"/>
    <dgm:cxn modelId="{A31B4E83-8788-4BA2-AC57-555EEA6489F7}" type="presParOf" srcId="{CC95F39E-A340-4A61-873A-EC4391DF613B}" destId="{F5BC3187-960D-494E-B13F-87DE7506BE02}" srcOrd="4" destOrd="0" presId="urn:microsoft.com/office/officeart/2009/3/layout/StepUpProcess"/>
    <dgm:cxn modelId="{337FF8D4-35DB-4E40-941E-BA881DC85627}" type="presParOf" srcId="{F5BC3187-960D-494E-B13F-87DE7506BE02}" destId="{42B9925C-5E88-4607-93C1-FD401A09F214}" srcOrd="0" destOrd="0" presId="urn:microsoft.com/office/officeart/2009/3/layout/StepUpProcess"/>
    <dgm:cxn modelId="{C4C11849-35EE-453A-9AD6-23FBB1E4185F}" type="presParOf" srcId="{F5BC3187-960D-494E-B13F-87DE7506BE02}" destId="{786198AF-D526-472F-9E48-1F6C9B387861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005B9AE-D92C-47E0-B1A3-EF59582DF7DD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2A29193-C1E9-436A-98DC-35BE0ED16023}">
      <dgm:prSet phldrT="[Texto]" custT="1"/>
      <dgm:spPr/>
      <dgm:t>
        <a:bodyPr/>
        <a:lstStyle/>
        <a:p>
          <a:r>
            <a:rPr lang="es-ES_trad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Conductas y lenguaje no verbal</a:t>
          </a:r>
          <a:endParaRPr lang="es-E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E0C320A-75A6-4EBB-81FE-0445BE2FB3A9}" type="parTrans" cxnId="{5D170CAC-4D44-4DE1-B878-DC2615D68426}">
      <dgm:prSet/>
      <dgm:spPr/>
      <dgm:t>
        <a:bodyPr/>
        <a:lstStyle/>
        <a:p>
          <a:endParaRPr lang="es-ES" sz="1600" b="1"/>
        </a:p>
      </dgm:t>
    </dgm:pt>
    <dgm:pt modelId="{16FCAEED-042C-4C87-8BCE-F7119CBF2499}" type="sibTrans" cxnId="{5D170CAC-4D44-4DE1-B878-DC2615D68426}">
      <dgm:prSet/>
      <dgm:spPr/>
      <dgm:t>
        <a:bodyPr/>
        <a:lstStyle/>
        <a:p>
          <a:endParaRPr lang="es-ES" sz="1600" b="1"/>
        </a:p>
      </dgm:t>
    </dgm:pt>
    <dgm:pt modelId="{70BABD3D-1A10-42F5-8C82-E5C8C515DB3A}">
      <dgm:prSet phldrT="[Texto]" custT="1"/>
      <dgm:spPr/>
      <dgm:t>
        <a:bodyPr/>
        <a:lstStyle/>
        <a:p>
          <a:r>
            <a:rPr lang="es-ES_tradnl" sz="1600" b="1" dirty="0"/>
            <a:t>Manera de vestir</a:t>
          </a:r>
          <a:endParaRPr lang="es-ES" sz="1600" b="1" dirty="0"/>
        </a:p>
      </dgm:t>
    </dgm:pt>
    <dgm:pt modelId="{C7B6A62B-9720-4629-9F2F-7BFDED8242D6}" type="parTrans" cxnId="{47D44270-26C2-48C9-B638-E26FFF4EBE79}">
      <dgm:prSet custT="1"/>
      <dgm:spPr/>
      <dgm:t>
        <a:bodyPr/>
        <a:lstStyle/>
        <a:p>
          <a:endParaRPr lang="es-ES" sz="1600" b="1" dirty="0"/>
        </a:p>
      </dgm:t>
    </dgm:pt>
    <dgm:pt modelId="{B3144DC2-2704-4E60-A914-B6F4470A3D51}" type="sibTrans" cxnId="{47D44270-26C2-48C9-B638-E26FFF4EBE79}">
      <dgm:prSet/>
      <dgm:spPr/>
      <dgm:t>
        <a:bodyPr/>
        <a:lstStyle/>
        <a:p>
          <a:endParaRPr lang="es-ES" sz="1600" b="1"/>
        </a:p>
      </dgm:t>
    </dgm:pt>
    <dgm:pt modelId="{ADE2CA34-CD9B-4101-B3EA-CFAF09AD28FB}">
      <dgm:prSet phldrT="[Texto]" custT="1"/>
      <dgm:spPr/>
      <dgm:t>
        <a:bodyPr/>
        <a:lstStyle/>
        <a:p>
          <a:r>
            <a:rPr lang="es-ES_tradnl" sz="1600" b="1" dirty="0"/>
            <a:t>Higiene</a:t>
          </a:r>
          <a:endParaRPr lang="es-ES" sz="1600" b="1" dirty="0"/>
        </a:p>
      </dgm:t>
    </dgm:pt>
    <dgm:pt modelId="{1F0C7140-2062-4363-B396-8BFC1D5DA555}" type="parTrans" cxnId="{8E6602BF-2CAC-4ABC-9741-B5E9DA938421}">
      <dgm:prSet custT="1"/>
      <dgm:spPr/>
      <dgm:t>
        <a:bodyPr/>
        <a:lstStyle/>
        <a:p>
          <a:endParaRPr lang="es-ES" sz="1600" b="1" dirty="0"/>
        </a:p>
      </dgm:t>
    </dgm:pt>
    <dgm:pt modelId="{7CFA1E5E-1C1C-4B82-AF46-D8813B2B09EB}" type="sibTrans" cxnId="{8E6602BF-2CAC-4ABC-9741-B5E9DA938421}">
      <dgm:prSet/>
      <dgm:spPr/>
      <dgm:t>
        <a:bodyPr/>
        <a:lstStyle/>
        <a:p>
          <a:endParaRPr lang="es-ES" sz="1600" b="1"/>
        </a:p>
      </dgm:t>
    </dgm:pt>
    <dgm:pt modelId="{549A55E5-1751-4650-AC77-55D6103BAAC1}">
      <dgm:prSet phldrT="[Texto]" custT="1"/>
      <dgm:spPr/>
      <dgm:t>
        <a:bodyPr/>
        <a:lstStyle/>
        <a:p>
          <a:r>
            <a:rPr lang="es-ES_tradnl" sz="1600" b="1" dirty="0"/>
            <a:t>Dar la mano</a:t>
          </a:r>
          <a:endParaRPr lang="es-ES" sz="1600" b="1" dirty="0"/>
        </a:p>
      </dgm:t>
    </dgm:pt>
    <dgm:pt modelId="{148CFB0E-9F8A-485C-922E-CCFC9A01C54B}" type="parTrans" cxnId="{55CDC9E0-D58D-44B8-8D47-12FE0451E620}">
      <dgm:prSet custT="1"/>
      <dgm:spPr/>
      <dgm:t>
        <a:bodyPr/>
        <a:lstStyle/>
        <a:p>
          <a:endParaRPr lang="es-ES" sz="1600" b="1" dirty="0"/>
        </a:p>
      </dgm:t>
    </dgm:pt>
    <dgm:pt modelId="{185FF4D9-B362-487C-BBAA-473E99E05F13}" type="sibTrans" cxnId="{55CDC9E0-D58D-44B8-8D47-12FE0451E620}">
      <dgm:prSet/>
      <dgm:spPr/>
      <dgm:t>
        <a:bodyPr/>
        <a:lstStyle/>
        <a:p>
          <a:endParaRPr lang="es-ES" sz="1600" b="1"/>
        </a:p>
      </dgm:t>
    </dgm:pt>
    <dgm:pt modelId="{264F82F4-BA3E-485A-BC3C-AF1E428F4259}">
      <dgm:prSet phldrT="[Texto]" custT="1"/>
      <dgm:spPr/>
      <dgm:t>
        <a:bodyPr/>
        <a:lstStyle/>
        <a:p>
          <a:r>
            <a:rPr lang="es-ES_tradnl" sz="1600" b="1" dirty="0"/>
            <a:t>Expresión facial</a:t>
          </a:r>
          <a:endParaRPr lang="es-ES" sz="1600" b="1" dirty="0"/>
        </a:p>
      </dgm:t>
    </dgm:pt>
    <dgm:pt modelId="{0126916F-CE57-4719-85F3-447557F2A136}" type="parTrans" cxnId="{4F9CDE40-0EE6-4466-BB91-51454155992C}">
      <dgm:prSet custT="1"/>
      <dgm:spPr/>
      <dgm:t>
        <a:bodyPr/>
        <a:lstStyle/>
        <a:p>
          <a:endParaRPr lang="es-ES" sz="1600" b="1" dirty="0"/>
        </a:p>
      </dgm:t>
    </dgm:pt>
    <dgm:pt modelId="{1FB9F1D3-4CBA-491A-93A2-DCE26D92C9C1}" type="sibTrans" cxnId="{4F9CDE40-0EE6-4466-BB91-51454155992C}">
      <dgm:prSet/>
      <dgm:spPr/>
      <dgm:t>
        <a:bodyPr/>
        <a:lstStyle/>
        <a:p>
          <a:endParaRPr lang="es-ES" sz="1600" b="1"/>
        </a:p>
      </dgm:t>
    </dgm:pt>
    <dgm:pt modelId="{8BB7E475-7D1E-4F1E-B70E-C050433B02EB}">
      <dgm:prSet phldrT="[Texto]" custT="1"/>
      <dgm:spPr/>
      <dgm:t>
        <a:bodyPr/>
        <a:lstStyle/>
        <a:p>
          <a:r>
            <a:rPr lang="es-ES_tradnl" sz="1600" b="1" dirty="0"/>
            <a:t>Sonreír</a:t>
          </a:r>
          <a:endParaRPr lang="es-ES" sz="1600" b="1" dirty="0"/>
        </a:p>
      </dgm:t>
    </dgm:pt>
    <dgm:pt modelId="{5836B89C-53DA-40A4-AB34-65A722951D4C}" type="parTrans" cxnId="{AE87E2DD-D0EA-48B7-A8D0-3775902BB9D9}">
      <dgm:prSet custT="1"/>
      <dgm:spPr/>
      <dgm:t>
        <a:bodyPr/>
        <a:lstStyle/>
        <a:p>
          <a:endParaRPr lang="es-ES" sz="1600" b="1" dirty="0"/>
        </a:p>
      </dgm:t>
    </dgm:pt>
    <dgm:pt modelId="{8061282F-0E8B-4E8B-A427-F30ED7AD2A1F}" type="sibTrans" cxnId="{AE87E2DD-D0EA-48B7-A8D0-3775902BB9D9}">
      <dgm:prSet/>
      <dgm:spPr/>
      <dgm:t>
        <a:bodyPr/>
        <a:lstStyle/>
        <a:p>
          <a:endParaRPr lang="es-ES" sz="1600" b="1"/>
        </a:p>
      </dgm:t>
    </dgm:pt>
    <dgm:pt modelId="{847CE61F-2460-4A40-83A8-6D6B6EF137C0}">
      <dgm:prSet phldrT="[Texto]" custT="1"/>
      <dgm:spPr/>
      <dgm:t>
        <a:bodyPr/>
        <a:lstStyle/>
        <a:p>
          <a:r>
            <a:rPr lang="es-ES_tradnl" sz="1600" b="1" dirty="0"/>
            <a:t>Postura corporal</a:t>
          </a:r>
          <a:endParaRPr lang="es-ES" sz="1600" b="1" dirty="0"/>
        </a:p>
      </dgm:t>
    </dgm:pt>
    <dgm:pt modelId="{1C0FEDCF-F67F-4648-94EE-57E310A9BA6D}" type="parTrans" cxnId="{678E1F2E-F46B-472C-84E5-0931254EC9A6}">
      <dgm:prSet custT="1"/>
      <dgm:spPr/>
      <dgm:t>
        <a:bodyPr/>
        <a:lstStyle/>
        <a:p>
          <a:endParaRPr lang="es-ES" sz="1600" b="1" dirty="0"/>
        </a:p>
      </dgm:t>
    </dgm:pt>
    <dgm:pt modelId="{D050D7AA-1D27-45A4-B8A1-64F701ED5695}" type="sibTrans" cxnId="{678E1F2E-F46B-472C-84E5-0931254EC9A6}">
      <dgm:prSet/>
      <dgm:spPr/>
      <dgm:t>
        <a:bodyPr/>
        <a:lstStyle/>
        <a:p>
          <a:endParaRPr lang="es-ES" sz="1600" b="1"/>
        </a:p>
      </dgm:t>
    </dgm:pt>
    <dgm:pt modelId="{33C94692-3A11-45CD-8C39-5B0CC59465AF}">
      <dgm:prSet phldrT="[Texto]" custT="1"/>
      <dgm:spPr/>
      <dgm:t>
        <a:bodyPr/>
        <a:lstStyle/>
        <a:p>
          <a:r>
            <a:rPr lang="es-ES_tradnl" sz="1600" b="1" dirty="0"/>
            <a:t>Gesticulación de las manos</a:t>
          </a:r>
          <a:endParaRPr lang="es-ES" sz="1600" b="1" dirty="0"/>
        </a:p>
      </dgm:t>
    </dgm:pt>
    <dgm:pt modelId="{7C6ED374-403B-481D-BB4D-ABD2B701C5A4}" type="parTrans" cxnId="{3316D88A-A4B8-4F70-A771-97B947541DE1}">
      <dgm:prSet custT="1"/>
      <dgm:spPr/>
      <dgm:t>
        <a:bodyPr/>
        <a:lstStyle/>
        <a:p>
          <a:endParaRPr lang="es-ES" sz="1600" b="1" dirty="0"/>
        </a:p>
      </dgm:t>
    </dgm:pt>
    <dgm:pt modelId="{868FF5D3-98D5-4801-A841-F3CD7912973A}" type="sibTrans" cxnId="{3316D88A-A4B8-4F70-A771-97B947541DE1}">
      <dgm:prSet/>
      <dgm:spPr/>
      <dgm:t>
        <a:bodyPr/>
        <a:lstStyle/>
        <a:p>
          <a:endParaRPr lang="es-ES" sz="1600" b="1"/>
        </a:p>
      </dgm:t>
    </dgm:pt>
    <dgm:pt modelId="{18234104-44A8-49A8-8104-C4B0D27AB40A}">
      <dgm:prSet phldrT="[Texto]" custT="1"/>
      <dgm:spPr/>
      <dgm:t>
        <a:bodyPr/>
        <a:lstStyle/>
        <a:p>
          <a:r>
            <a:rPr lang="es-ES_tradnl" sz="1600" b="1" dirty="0"/>
            <a:t>Manías o tics</a:t>
          </a:r>
          <a:endParaRPr lang="es-ES" sz="1600" b="1" dirty="0"/>
        </a:p>
      </dgm:t>
    </dgm:pt>
    <dgm:pt modelId="{00530277-2B9B-47BB-ADA9-C2A3493B5F73}" type="parTrans" cxnId="{D1CB232D-C955-417D-A87B-7C3A1D31F0D6}">
      <dgm:prSet custT="1"/>
      <dgm:spPr/>
      <dgm:t>
        <a:bodyPr/>
        <a:lstStyle/>
        <a:p>
          <a:endParaRPr lang="es-ES" sz="1600" b="1" dirty="0"/>
        </a:p>
      </dgm:t>
    </dgm:pt>
    <dgm:pt modelId="{44BB2714-11D9-4089-89A8-F352E186B504}" type="sibTrans" cxnId="{D1CB232D-C955-417D-A87B-7C3A1D31F0D6}">
      <dgm:prSet/>
      <dgm:spPr/>
      <dgm:t>
        <a:bodyPr/>
        <a:lstStyle/>
        <a:p>
          <a:endParaRPr lang="es-ES" sz="1600" b="1"/>
        </a:p>
      </dgm:t>
    </dgm:pt>
    <dgm:pt modelId="{90C5782B-1AC2-4188-AF24-0BDF19770C5A}">
      <dgm:prSet phldrT="[Texto]" custT="1"/>
      <dgm:spPr/>
      <dgm:t>
        <a:bodyPr/>
        <a:lstStyle/>
        <a:p>
          <a:r>
            <a:rPr lang="es-ES_tradnl" sz="1600" b="1" dirty="0"/>
            <a:t>Comer chicle</a:t>
          </a:r>
          <a:endParaRPr lang="es-ES" sz="1600" b="1" dirty="0"/>
        </a:p>
      </dgm:t>
    </dgm:pt>
    <dgm:pt modelId="{8758153E-63AC-4D61-9ADE-786C4DC4DB3C}" type="parTrans" cxnId="{7F09F262-E91C-4FD7-BA23-B925F052B497}">
      <dgm:prSet custT="1"/>
      <dgm:spPr/>
      <dgm:t>
        <a:bodyPr/>
        <a:lstStyle/>
        <a:p>
          <a:endParaRPr lang="es-ES" sz="1600" b="1" dirty="0"/>
        </a:p>
      </dgm:t>
    </dgm:pt>
    <dgm:pt modelId="{17C3C546-BF6E-4EF0-9857-83632B76ABED}" type="sibTrans" cxnId="{7F09F262-E91C-4FD7-BA23-B925F052B497}">
      <dgm:prSet/>
      <dgm:spPr/>
      <dgm:t>
        <a:bodyPr/>
        <a:lstStyle/>
        <a:p>
          <a:endParaRPr lang="es-ES" sz="1600" b="1"/>
        </a:p>
      </dgm:t>
    </dgm:pt>
    <dgm:pt modelId="{4F54D236-02DC-45A2-9A4B-FC220CCDEE0B}">
      <dgm:prSet phldrT="[Texto]" custT="1"/>
      <dgm:spPr/>
      <dgm:t>
        <a:bodyPr/>
        <a:lstStyle/>
        <a:p>
          <a:r>
            <a:rPr lang="es-ES_tradnl" sz="1600" b="1" dirty="0"/>
            <a:t>Puntualidad </a:t>
          </a:r>
          <a:endParaRPr lang="es-ES" sz="1600" b="1" dirty="0"/>
        </a:p>
      </dgm:t>
    </dgm:pt>
    <dgm:pt modelId="{A607379A-0972-4C69-A2BF-032637C42DB0}" type="parTrans" cxnId="{3F819D6B-E2F8-4497-8C31-47978A6A7903}">
      <dgm:prSet custT="1"/>
      <dgm:spPr/>
      <dgm:t>
        <a:bodyPr/>
        <a:lstStyle/>
        <a:p>
          <a:endParaRPr lang="es-ES" sz="1600" b="1" dirty="0"/>
        </a:p>
      </dgm:t>
    </dgm:pt>
    <dgm:pt modelId="{EB655331-4FE8-480B-BD5D-590FF53F6533}" type="sibTrans" cxnId="{3F819D6B-E2F8-4497-8C31-47978A6A7903}">
      <dgm:prSet/>
      <dgm:spPr/>
      <dgm:t>
        <a:bodyPr/>
        <a:lstStyle/>
        <a:p>
          <a:endParaRPr lang="es-ES" sz="1600" b="1"/>
        </a:p>
      </dgm:t>
    </dgm:pt>
    <dgm:pt modelId="{21E45E55-32E6-4119-BA6B-6292B97BADCE}">
      <dgm:prSet phldrT="[Texto]" custT="1"/>
      <dgm:spPr/>
      <dgm:t>
        <a:bodyPr/>
        <a:lstStyle/>
        <a:p>
          <a:r>
            <a:rPr lang="es-ES_tradnl" sz="1600" b="1" dirty="0"/>
            <a:t>Móvil</a:t>
          </a:r>
          <a:endParaRPr lang="es-ES" sz="1600" b="1" dirty="0"/>
        </a:p>
      </dgm:t>
    </dgm:pt>
    <dgm:pt modelId="{B53CD96D-C01B-4102-B995-2CA987B68D22}" type="parTrans" cxnId="{7EF5A726-2B4B-48EB-A9C2-00D6F916EA19}">
      <dgm:prSet custT="1"/>
      <dgm:spPr/>
      <dgm:t>
        <a:bodyPr/>
        <a:lstStyle/>
        <a:p>
          <a:endParaRPr lang="es-ES" sz="1600" b="1" dirty="0"/>
        </a:p>
      </dgm:t>
    </dgm:pt>
    <dgm:pt modelId="{596AC42E-A1CF-452B-AE98-D88D2CB8146A}" type="sibTrans" cxnId="{7EF5A726-2B4B-48EB-A9C2-00D6F916EA19}">
      <dgm:prSet/>
      <dgm:spPr/>
      <dgm:t>
        <a:bodyPr/>
        <a:lstStyle/>
        <a:p>
          <a:endParaRPr lang="es-ES" sz="1600" b="1"/>
        </a:p>
      </dgm:t>
    </dgm:pt>
    <dgm:pt modelId="{F32E1E30-F561-4344-A46A-DCA722E33A2E}">
      <dgm:prSet phldrT="[Texto]" custT="1"/>
      <dgm:spPr/>
      <dgm:t>
        <a:bodyPr/>
        <a:lstStyle/>
        <a:p>
          <a:r>
            <a:rPr lang="es-ES_tradnl" sz="1600" b="1" dirty="0"/>
            <a:t>Contacto visual</a:t>
          </a:r>
          <a:endParaRPr lang="es-ES" sz="1600" b="1" dirty="0"/>
        </a:p>
      </dgm:t>
    </dgm:pt>
    <dgm:pt modelId="{4AEC7810-3EBB-487B-B5FD-6A52D6AE30E6}" type="parTrans" cxnId="{D67C3FCE-B8B2-48B0-8D14-05ABC6C45DA2}">
      <dgm:prSet custT="1"/>
      <dgm:spPr/>
      <dgm:t>
        <a:bodyPr/>
        <a:lstStyle/>
        <a:p>
          <a:endParaRPr lang="es-ES" sz="1600" b="1" dirty="0"/>
        </a:p>
      </dgm:t>
    </dgm:pt>
    <dgm:pt modelId="{F64E77EE-ED22-43E7-BD83-94E747C47CD7}" type="sibTrans" cxnId="{D67C3FCE-B8B2-48B0-8D14-05ABC6C45DA2}">
      <dgm:prSet/>
      <dgm:spPr/>
      <dgm:t>
        <a:bodyPr/>
        <a:lstStyle/>
        <a:p>
          <a:endParaRPr lang="es-ES" sz="1600" b="1"/>
        </a:p>
      </dgm:t>
    </dgm:pt>
    <dgm:pt modelId="{1E203081-3592-4A0B-A164-47A1854FA54F}" type="pres">
      <dgm:prSet presAssocID="{6005B9AE-D92C-47E0-B1A3-EF59582DF7D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B17F537-94AA-454C-BFA9-65E9202BAD5A}" type="pres">
      <dgm:prSet presAssocID="{52A29193-C1E9-436A-98DC-35BE0ED16023}" presName="centerShape" presStyleLbl="node0" presStyleIdx="0" presStyleCnt="1" custScaleX="142374" custScaleY="113376"/>
      <dgm:spPr/>
    </dgm:pt>
    <dgm:pt modelId="{83A91582-44E5-4A62-B7DB-BD47D4E63977}" type="pres">
      <dgm:prSet presAssocID="{C7B6A62B-9720-4629-9F2F-7BFDED8242D6}" presName="parTrans" presStyleLbl="sibTrans2D1" presStyleIdx="0" presStyleCnt="12"/>
      <dgm:spPr/>
    </dgm:pt>
    <dgm:pt modelId="{BBE17D05-486C-4C0F-804F-48B5AE59A2D0}" type="pres">
      <dgm:prSet presAssocID="{C7B6A62B-9720-4629-9F2F-7BFDED8242D6}" presName="connectorText" presStyleLbl="sibTrans2D1" presStyleIdx="0" presStyleCnt="12"/>
      <dgm:spPr/>
    </dgm:pt>
    <dgm:pt modelId="{0702CCA3-8BC3-402D-8856-AF6B2651F315}" type="pres">
      <dgm:prSet presAssocID="{70BABD3D-1A10-42F5-8C82-E5C8C515DB3A}" presName="node" presStyleLbl="node1" presStyleIdx="0" presStyleCnt="12" custScaleX="154622">
        <dgm:presLayoutVars>
          <dgm:bulletEnabled val="1"/>
        </dgm:presLayoutVars>
      </dgm:prSet>
      <dgm:spPr/>
    </dgm:pt>
    <dgm:pt modelId="{049CC6BE-1BA0-465F-8B9B-038D3D1FF382}" type="pres">
      <dgm:prSet presAssocID="{1F0C7140-2062-4363-B396-8BFC1D5DA555}" presName="parTrans" presStyleLbl="sibTrans2D1" presStyleIdx="1" presStyleCnt="12"/>
      <dgm:spPr/>
    </dgm:pt>
    <dgm:pt modelId="{197B5DC8-76C0-4073-AF80-EF2D977B2328}" type="pres">
      <dgm:prSet presAssocID="{1F0C7140-2062-4363-B396-8BFC1D5DA555}" presName="connectorText" presStyleLbl="sibTrans2D1" presStyleIdx="1" presStyleCnt="12"/>
      <dgm:spPr/>
    </dgm:pt>
    <dgm:pt modelId="{F45D09E3-C071-47A3-86EB-A84341F350D6}" type="pres">
      <dgm:prSet presAssocID="{ADE2CA34-CD9B-4101-B3EA-CFAF09AD28FB}" presName="node" presStyleLbl="node1" presStyleIdx="1" presStyleCnt="12" custScaleX="152649" custRadScaleRad="110298" custRadScaleInc="39819">
        <dgm:presLayoutVars>
          <dgm:bulletEnabled val="1"/>
        </dgm:presLayoutVars>
      </dgm:prSet>
      <dgm:spPr/>
    </dgm:pt>
    <dgm:pt modelId="{25ED1CA2-172F-40E1-855A-3B05930C4CF3}" type="pres">
      <dgm:prSet presAssocID="{148CFB0E-9F8A-485C-922E-CCFC9A01C54B}" presName="parTrans" presStyleLbl="sibTrans2D1" presStyleIdx="2" presStyleCnt="12"/>
      <dgm:spPr/>
    </dgm:pt>
    <dgm:pt modelId="{4FAD470C-AF47-42B7-B27E-99922FBA93E4}" type="pres">
      <dgm:prSet presAssocID="{148CFB0E-9F8A-485C-922E-CCFC9A01C54B}" presName="connectorText" presStyleLbl="sibTrans2D1" presStyleIdx="2" presStyleCnt="12"/>
      <dgm:spPr/>
    </dgm:pt>
    <dgm:pt modelId="{DC90EBCB-C68E-4C92-A9F1-9E64AC1C2AAB}" type="pres">
      <dgm:prSet presAssocID="{549A55E5-1751-4650-AC77-55D6103BAAC1}" presName="node" presStyleLbl="node1" presStyleIdx="2" presStyleCnt="12" custScaleX="151924">
        <dgm:presLayoutVars>
          <dgm:bulletEnabled val="1"/>
        </dgm:presLayoutVars>
      </dgm:prSet>
      <dgm:spPr/>
    </dgm:pt>
    <dgm:pt modelId="{9BC79C65-FC41-4D76-A18B-50D431FC9B23}" type="pres">
      <dgm:prSet presAssocID="{0126916F-CE57-4719-85F3-447557F2A136}" presName="parTrans" presStyleLbl="sibTrans2D1" presStyleIdx="3" presStyleCnt="12"/>
      <dgm:spPr/>
    </dgm:pt>
    <dgm:pt modelId="{54492C0B-4232-4981-BCF1-9959A658F96D}" type="pres">
      <dgm:prSet presAssocID="{0126916F-CE57-4719-85F3-447557F2A136}" presName="connectorText" presStyleLbl="sibTrans2D1" presStyleIdx="3" presStyleCnt="12"/>
      <dgm:spPr/>
    </dgm:pt>
    <dgm:pt modelId="{35EAC5D8-CE95-4A45-81F5-76F80406904B}" type="pres">
      <dgm:prSet presAssocID="{264F82F4-BA3E-485A-BC3C-AF1E428F4259}" presName="node" presStyleLbl="node1" presStyleIdx="3" presStyleCnt="12" custScaleX="170571">
        <dgm:presLayoutVars>
          <dgm:bulletEnabled val="1"/>
        </dgm:presLayoutVars>
      </dgm:prSet>
      <dgm:spPr/>
    </dgm:pt>
    <dgm:pt modelId="{0212A9E9-E0DC-43F0-A94D-6331274CE0D8}" type="pres">
      <dgm:prSet presAssocID="{5836B89C-53DA-40A4-AB34-65A722951D4C}" presName="parTrans" presStyleLbl="sibTrans2D1" presStyleIdx="4" presStyleCnt="12"/>
      <dgm:spPr/>
    </dgm:pt>
    <dgm:pt modelId="{FDD20D49-8304-4CD0-AA2A-0221A9B1BCC3}" type="pres">
      <dgm:prSet presAssocID="{5836B89C-53DA-40A4-AB34-65A722951D4C}" presName="connectorText" presStyleLbl="sibTrans2D1" presStyleIdx="4" presStyleCnt="12"/>
      <dgm:spPr/>
    </dgm:pt>
    <dgm:pt modelId="{D883EBE5-B28D-4F43-AC13-618A811B321F}" type="pres">
      <dgm:prSet presAssocID="{8BB7E475-7D1E-4F1E-B70E-C050433B02EB}" presName="node" presStyleLbl="node1" presStyleIdx="4" presStyleCnt="12" custScaleX="134659" custRadScaleRad="107642" custRadScaleInc="-26897">
        <dgm:presLayoutVars>
          <dgm:bulletEnabled val="1"/>
        </dgm:presLayoutVars>
      </dgm:prSet>
      <dgm:spPr/>
    </dgm:pt>
    <dgm:pt modelId="{A5CF5582-A987-479B-B1DA-4397433AFAAB}" type="pres">
      <dgm:prSet presAssocID="{1C0FEDCF-F67F-4648-94EE-57E310A9BA6D}" presName="parTrans" presStyleLbl="sibTrans2D1" presStyleIdx="5" presStyleCnt="12"/>
      <dgm:spPr/>
    </dgm:pt>
    <dgm:pt modelId="{E5CD5A7C-AC3A-4A22-8A23-31723ED48B6B}" type="pres">
      <dgm:prSet presAssocID="{1C0FEDCF-F67F-4648-94EE-57E310A9BA6D}" presName="connectorText" presStyleLbl="sibTrans2D1" presStyleIdx="5" presStyleCnt="12"/>
      <dgm:spPr/>
    </dgm:pt>
    <dgm:pt modelId="{BA49A2F9-EE27-4688-B0E1-00D4C63303F1}" type="pres">
      <dgm:prSet presAssocID="{847CE61F-2460-4A40-83A8-6D6B6EF137C0}" presName="node" presStyleLbl="node1" presStyleIdx="5" presStyleCnt="12" custScaleX="146215" custRadScaleRad="116541" custRadScaleInc="-71264">
        <dgm:presLayoutVars>
          <dgm:bulletEnabled val="1"/>
        </dgm:presLayoutVars>
      </dgm:prSet>
      <dgm:spPr/>
    </dgm:pt>
    <dgm:pt modelId="{D7D2E51C-9787-4FE2-AA4B-ED55932DEB2F}" type="pres">
      <dgm:prSet presAssocID="{7C6ED374-403B-481D-BB4D-ABD2B701C5A4}" presName="parTrans" presStyleLbl="sibTrans2D1" presStyleIdx="6" presStyleCnt="12"/>
      <dgm:spPr/>
    </dgm:pt>
    <dgm:pt modelId="{28A71D81-A056-461A-BAA1-D1FE80388820}" type="pres">
      <dgm:prSet presAssocID="{7C6ED374-403B-481D-BB4D-ABD2B701C5A4}" presName="connectorText" presStyleLbl="sibTrans2D1" presStyleIdx="6" presStyleCnt="12"/>
      <dgm:spPr/>
    </dgm:pt>
    <dgm:pt modelId="{47EABA62-7EE9-46B3-AB91-C7C395E23DC1}" type="pres">
      <dgm:prSet presAssocID="{33C94692-3A11-45CD-8C39-5B0CC59465AF}" presName="node" presStyleLbl="node1" presStyleIdx="6" presStyleCnt="12" custScaleX="218397" custRadScaleRad="100904" custRadScaleInc="-12989">
        <dgm:presLayoutVars>
          <dgm:bulletEnabled val="1"/>
        </dgm:presLayoutVars>
      </dgm:prSet>
      <dgm:spPr/>
    </dgm:pt>
    <dgm:pt modelId="{3AC32FC1-D338-4546-B2DC-79A1A5B4B069}" type="pres">
      <dgm:prSet presAssocID="{00530277-2B9B-47BB-ADA9-C2A3493B5F73}" presName="parTrans" presStyleLbl="sibTrans2D1" presStyleIdx="7" presStyleCnt="12"/>
      <dgm:spPr/>
    </dgm:pt>
    <dgm:pt modelId="{9749F6E2-0504-4FF2-A707-5F64FCFC0F87}" type="pres">
      <dgm:prSet presAssocID="{00530277-2B9B-47BB-ADA9-C2A3493B5F73}" presName="connectorText" presStyleLbl="sibTrans2D1" presStyleIdx="7" presStyleCnt="12"/>
      <dgm:spPr/>
    </dgm:pt>
    <dgm:pt modelId="{4C9D7281-99F1-44B8-9533-6695A8D2104F}" type="pres">
      <dgm:prSet presAssocID="{18234104-44A8-49A8-8104-C4B0D27AB40A}" presName="node" presStyleLbl="node1" presStyleIdx="7" presStyleCnt="12" custScaleX="156439" custRadScaleRad="113180" custRadScaleInc="57793">
        <dgm:presLayoutVars>
          <dgm:bulletEnabled val="1"/>
        </dgm:presLayoutVars>
      </dgm:prSet>
      <dgm:spPr/>
    </dgm:pt>
    <dgm:pt modelId="{D0D40992-8430-497E-B952-8A883A3A452B}" type="pres">
      <dgm:prSet presAssocID="{8758153E-63AC-4D61-9ADE-786C4DC4DB3C}" presName="parTrans" presStyleLbl="sibTrans2D1" presStyleIdx="8" presStyleCnt="12"/>
      <dgm:spPr/>
    </dgm:pt>
    <dgm:pt modelId="{61C6E7C7-82BF-4F08-8524-607A0E602C4D}" type="pres">
      <dgm:prSet presAssocID="{8758153E-63AC-4D61-9ADE-786C4DC4DB3C}" presName="connectorText" presStyleLbl="sibTrans2D1" presStyleIdx="8" presStyleCnt="12"/>
      <dgm:spPr/>
    </dgm:pt>
    <dgm:pt modelId="{169C2F81-0F30-4C10-9B4C-95B931D33249}" type="pres">
      <dgm:prSet presAssocID="{90C5782B-1AC2-4188-AF24-0BDF19770C5A}" presName="node" presStyleLbl="node1" presStyleIdx="8" presStyleCnt="12" custScaleX="159310" custRadScaleRad="104848" custRadScaleInc="21924">
        <dgm:presLayoutVars>
          <dgm:bulletEnabled val="1"/>
        </dgm:presLayoutVars>
      </dgm:prSet>
      <dgm:spPr/>
    </dgm:pt>
    <dgm:pt modelId="{40C7519F-D48B-4DE4-88A7-7634BFDE0754}" type="pres">
      <dgm:prSet presAssocID="{A607379A-0972-4C69-A2BF-032637C42DB0}" presName="parTrans" presStyleLbl="sibTrans2D1" presStyleIdx="9" presStyleCnt="12"/>
      <dgm:spPr/>
    </dgm:pt>
    <dgm:pt modelId="{7E085131-BA9B-42CC-9669-4AE7ECC545E1}" type="pres">
      <dgm:prSet presAssocID="{A607379A-0972-4C69-A2BF-032637C42DB0}" presName="connectorText" presStyleLbl="sibTrans2D1" presStyleIdx="9" presStyleCnt="12"/>
      <dgm:spPr/>
    </dgm:pt>
    <dgm:pt modelId="{E60AAE7E-A0C6-48F7-B9F1-99E2E0038497}" type="pres">
      <dgm:prSet presAssocID="{4F54D236-02DC-45A2-9A4B-FC220CCDEE0B}" presName="node" presStyleLbl="node1" presStyleIdx="9" presStyleCnt="12" custScaleX="192533" custRadScaleRad="101570" custRadScaleInc="-12649">
        <dgm:presLayoutVars>
          <dgm:bulletEnabled val="1"/>
        </dgm:presLayoutVars>
      </dgm:prSet>
      <dgm:spPr/>
    </dgm:pt>
    <dgm:pt modelId="{1D5EA687-7F47-4BDF-90E1-1AFA31F0DCD5}" type="pres">
      <dgm:prSet presAssocID="{B53CD96D-C01B-4102-B995-2CA987B68D22}" presName="parTrans" presStyleLbl="sibTrans2D1" presStyleIdx="10" presStyleCnt="12"/>
      <dgm:spPr/>
    </dgm:pt>
    <dgm:pt modelId="{B9C052C9-CF16-45B3-90C5-B4B14387CCFE}" type="pres">
      <dgm:prSet presAssocID="{B53CD96D-C01B-4102-B995-2CA987B68D22}" presName="connectorText" presStyleLbl="sibTrans2D1" presStyleIdx="10" presStyleCnt="12"/>
      <dgm:spPr/>
    </dgm:pt>
    <dgm:pt modelId="{A08C6224-27E6-4DC3-9366-1B2F712FB34B}" type="pres">
      <dgm:prSet presAssocID="{21E45E55-32E6-4119-BA6B-6292B97BADCE}" presName="node" presStyleLbl="node1" presStyleIdx="10" presStyleCnt="12" custRadScaleRad="102784" custRadScaleInc="-13997">
        <dgm:presLayoutVars>
          <dgm:bulletEnabled val="1"/>
        </dgm:presLayoutVars>
      </dgm:prSet>
      <dgm:spPr/>
    </dgm:pt>
    <dgm:pt modelId="{A804D768-D325-4768-B81D-E95DD553E6D2}" type="pres">
      <dgm:prSet presAssocID="{4AEC7810-3EBB-487B-B5FD-6A52D6AE30E6}" presName="parTrans" presStyleLbl="sibTrans2D1" presStyleIdx="11" presStyleCnt="12"/>
      <dgm:spPr/>
    </dgm:pt>
    <dgm:pt modelId="{2338E52F-779A-4256-8EEF-C71BFACE1E98}" type="pres">
      <dgm:prSet presAssocID="{4AEC7810-3EBB-487B-B5FD-6A52D6AE30E6}" presName="connectorText" presStyleLbl="sibTrans2D1" presStyleIdx="11" presStyleCnt="12"/>
      <dgm:spPr/>
    </dgm:pt>
    <dgm:pt modelId="{C5896BDD-DB05-4637-9093-9A80072694A8}" type="pres">
      <dgm:prSet presAssocID="{F32E1E30-F561-4344-A46A-DCA722E33A2E}" presName="node" presStyleLbl="node1" presStyleIdx="11" presStyleCnt="12" custScaleX="139283" custRadScaleRad="103557" custRadScaleInc="-26797">
        <dgm:presLayoutVars>
          <dgm:bulletEnabled val="1"/>
        </dgm:presLayoutVars>
      </dgm:prSet>
      <dgm:spPr/>
    </dgm:pt>
  </dgm:ptLst>
  <dgm:cxnLst>
    <dgm:cxn modelId="{4D289D10-93FE-45FB-9CC0-B8EDCCA51EF0}" type="presOf" srcId="{549A55E5-1751-4650-AC77-55D6103BAAC1}" destId="{DC90EBCB-C68E-4C92-A9F1-9E64AC1C2AAB}" srcOrd="0" destOrd="0" presId="urn:microsoft.com/office/officeart/2005/8/layout/radial5"/>
    <dgm:cxn modelId="{2BE17615-F062-4896-B5D8-90BA6F89FF5C}" type="presOf" srcId="{0126916F-CE57-4719-85F3-447557F2A136}" destId="{9BC79C65-FC41-4D76-A18B-50D431FC9B23}" srcOrd="0" destOrd="0" presId="urn:microsoft.com/office/officeart/2005/8/layout/radial5"/>
    <dgm:cxn modelId="{4C77DD25-4C8B-4F90-A956-A854D1954FCB}" type="presOf" srcId="{C7B6A62B-9720-4629-9F2F-7BFDED8242D6}" destId="{BBE17D05-486C-4C0F-804F-48B5AE59A2D0}" srcOrd="1" destOrd="0" presId="urn:microsoft.com/office/officeart/2005/8/layout/radial5"/>
    <dgm:cxn modelId="{7EF5A726-2B4B-48EB-A9C2-00D6F916EA19}" srcId="{52A29193-C1E9-436A-98DC-35BE0ED16023}" destId="{21E45E55-32E6-4119-BA6B-6292B97BADCE}" srcOrd="10" destOrd="0" parTransId="{B53CD96D-C01B-4102-B995-2CA987B68D22}" sibTransId="{596AC42E-A1CF-452B-AE98-D88D2CB8146A}"/>
    <dgm:cxn modelId="{D1CB232D-C955-417D-A87B-7C3A1D31F0D6}" srcId="{52A29193-C1E9-436A-98DC-35BE0ED16023}" destId="{18234104-44A8-49A8-8104-C4B0D27AB40A}" srcOrd="7" destOrd="0" parTransId="{00530277-2B9B-47BB-ADA9-C2A3493B5F73}" sibTransId="{44BB2714-11D9-4089-89A8-F352E186B504}"/>
    <dgm:cxn modelId="{9AB7092E-047B-451C-911F-EBE66C4992E7}" type="presOf" srcId="{1C0FEDCF-F67F-4648-94EE-57E310A9BA6D}" destId="{E5CD5A7C-AC3A-4A22-8A23-31723ED48B6B}" srcOrd="1" destOrd="0" presId="urn:microsoft.com/office/officeart/2005/8/layout/radial5"/>
    <dgm:cxn modelId="{678E1F2E-F46B-472C-84E5-0931254EC9A6}" srcId="{52A29193-C1E9-436A-98DC-35BE0ED16023}" destId="{847CE61F-2460-4A40-83A8-6D6B6EF137C0}" srcOrd="5" destOrd="0" parTransId="{1C0FEDCF-F67F-4648-94EE-57E310A9BA6D}" sibTransId="{D050D7AA-1D27-45A4-B8A1-64F701ED5695}"/>
    <dgm:cxn modelId="{C607DA2E-8825-48B8-80CE-3E8A940A4DAF}" type="presOf" srcId="{148CFB0E-9F8A-485C-922E-CCFC9A01C54B}" destId="{4FAD470C-AF47-42B7-B27E-99922FBA93E4}" srcOrd="1" destOrd="0" presId="urn:microsoft.com/office/officeart/2005/8/layout/radial5"/>
    <dgm:cxn modelId="{4F9CDE40-0EE6-4466-BB91-51454155992C}" srcId="{52A29193-C1E9-436A-98DC-35BE0ED16023}" destId="{264F82F4-BA3E-485A-BC3C-AF1E428F4259}" srcOrd="3" destOrd="0" parTransId="{0126916F-CE57-4719-85F3-447557F2A136}" sibTransId="{1FB9F1D3-4CBA-491A-93A2-DCE26D92C9C1}"/>
    <dgm:cxn modelId="{C116965B-38A5-432E-9157-A586B7CF09C1}" type="presOf" srcId="{33C94692-3A11-45CD-8C39-5B0CC59465AF}" destId="{47EABA62-7EE9-46B3-AB91-C7C395E23DC1}" srcOrd="0" destOrd="0" presId="urn:microsoft.com/office/officeart/2005/8/layout/radial5"/>
    <dgm:cxn modelId="{7F09F262-E91C-4FD7-BA23-B925F052B497}" srcId="{52A29193-C1E9-436A-98DC-35BE0ED16023}" destId="{90C5782B-1AC2-4188-AF24-0BDF19770C5A}" srcOrd="8" destOrd="0" parTransId="{8758153E-63AC-4D61-9ADE-786C4DC4DB3C}" sibTransId="{17C3C546-BF6E-4EF0-9857-83632B76ABED}"/>
    <dgm:cxn modelId="{F0CB4F64-2F6E-4479-84F9-41189DDAFBE7}" type="presOf" srcId="{1C0FEDCF-F67F-4648-94EE-57E310A9BA6D}" destId="{A5CF5582-A987-479B-B1DA-4397433AFAAB}" srcOrd="0" destOrd="0" presId="urn:microsoft.com/office/officeart/2005/8/layout/radial5"/>
    <dgm:cxn modelId="{1F8BEB67-0E64-477B-A96D-152E0E60E757}" type="presOf" srcId="{B53CD96D-C01B-4102-B995-2CA987B68D22}" destId="{B9C052C9-CF16-45B3-90C5-B4B14387CCFE}" srcOrd="1" destOrd="0" presId="urn:microsoft.com/office/officeart/2005/8/layout/radial5"/>
    <dgm:cxn modelId="{E82DD94A-D068-4675-B5D6-7DF4F89BE35D}" type="presOf" srcId="{4F54D236-02DC-45A2-9A4B-FC220CCDEE0B}" destId="{E60AAE7E-A0C6-48F7-B9F1-99E2E0038497}" srcOrd="0" destOrd="0" presId="urn:microsoft.com/office/officeart/2005/8/layout/radial5"/>
    <dgm:cxn modelId="{946B3B6B-35E6-4E30-A438-AA1CE4C0D903}" type="presOf" srcId="{B53CD96D-C01B-4102-B995-2CA987B68D22}" destId="{1D5EA687-7F47-4BDF-90E1-1AFA31F0DCD5}" srcOrd="0" destOrd="0" presId="urn:microsoft.com/office/officeart/2005/8/layout/radial5"/>
    <dgm:cxn modelId="{3F819D6B-E2F8-4497-8C31-47978A6A7903}" srcId="{52A29193-C1E9-436A-98DC-35BE0ED16023}" destId="{4F54D236-02DC-45A2-9A4B-FC220CCDEE0B}" srcOrd="9" destOrd="0" parTransId="{A607379A-0972-4C69-A2BF-032637C42DB0}" sibTransId="{EB655331-4FE8-480B-BD5D-590FF53F6533}"/>
    <dgm:cxn modelId="{2953546C-8ECB-4854-AAD1-DF477CBC5E4B}" type="presOf" srcId="{A607379A-0972-4C69-A2BF-032637C42DB0}" destId="{7E085131-BA9B-42CC-9669-4AE7ECC545E1}" srcOrd="1" destOrd="0" presId="urn:microsoft.com/office/officeart/2005/8/layout/radial5"/>
    <dgm:cxn modelId="{0A647D6E-B7A1-44E0-BB66-63F609940B56}" type="presOf" srcId="{6005B9AE-D92C-47E0-B1A3-EF59582DF7DD}" destId="{1E203081-3592-4A0B-A164-47A1854FA54F}" srcOrd="0" destOrd="0" presId="urn:microsoft.com/office/officeart/2005/8/layout/radial5"/>
    <dgm:cxn modelId="{47D44270-26C2-48C9-B638-E26FFF4EBE79}" srcId="{52A29193-C1E9-436A-98DC-35BE0ED16023}" destId="{70BABD3D-1A10-42F5-8C82-E5C8C515DB3A}" srcOrd="0" destOrd="0" parTransId="{C7B6A62B-9720-4629-9F2F-7BFDED8242D6}" sibTransId="{B3144DC2-2704-4E60-A914-B6F4470A3D51}"/>
    <dgm:cxn modelId="{835CC873-ACF6-4289-92D6-CCFDDE9A7F15}" type="presOf" srcId="{4AEC7810-3EBB-487B-B5FD-6A52D6AE30E6}" destId="{A804D768-D325-4768-B81D-E95DD553E6D2}" srcOrd="0" destOrd="0" presId="urn:microsoft.com/office/officeart/2005/8/layout/radial5"/>
    <dgm:cxn modelId="{2FCE0C56-5A46-4D22-A23B-76342319B0DD}" type="presOf" srcId="{00530277-2B9B-47BB-ADA9-C2A3493B5F73}" destId="{9749F6E2-0504-4FF2-A707-5F64FCFC0F87}" srcOrd="1" destOrd="0" presId="urn:microsoft.com/office/officeart/2005/8/layout/radial5"/>
    <dgm:cxn modelId="{D7C5AC76-BFA1-44DA-9CE6-0FA40129331B}" type="presOf" srcId="{7C6ED374-403B-481D-BB4D-ABD2B701C5A4}" destId="{D7D2E51C-9787-4FE2-AA4B-ED55932DEB2F}" srcOrd="0" destOrd="0" presId="urn:microsoft.com/office/officeart/2005/8/layout/radial5"/>
    <dgm:cxn modelId="{C3F51079-5B3F-480A-8DD2-A476E5321F88}" type="presOf" srcId="{8758153E-63AC-4D61-9ADE-786C4DC4DB3C}" destId="{61C6E7C7-82BF-4F08-8524-607A0E602C4D}" srcOrd="1" destOrd="0" presId="urn:microsoft.com/office/officeart/2005/8/layout/radial5"/>
    <dgm:cxn modelId="{7443FB79-77A7-4DCE-B370-A0E0EA42D883}" type="presOf" srcId="{5836B89C-53DA-40A4-AB34-65A722951D4C}" destId="{0212A9E9-E0DC-43F0-A94D-6331274CE0D8}" srcOrd="0" destOrd="0" presId="urn:microsoft.com/office/officeart/2005/8/layout/radial5"/>
    <dgm:cxn modelId="{7F76017B-DFE5-4AA1-92BF-983FB08A9075}" type="presOf" srcId="{21E45E55-32E6-4119-BA6B-6292B97BADCE}" destId="{A08C6224-27E6-4DC3-9366-1B2F712FB34B}" srcOrd="0" destOrd="0" presId="urn:microsoft.com/office/officeart/2005/8/layout/radial5"/>
    <dgm:cxn modelId="{E88D2580-49FD-4F2C-BBAD-7D8B672A74BD}" type="presOf" srcId="{1F0C7140-2062-4363-B396-8BFC1D5DA555}" destId="{197B5DC8-76C0-4073-AF80-EF2D977B2328}" srcOrd="1" destOrd="0" presId="urn:microsoft.com/office/officeart/2005/8/layout/radial5"/>
    <dgm:cxn modelId="{F60B7884-2960-464C-9372-1DF2EE59C94E}" type="presOf" srcId="{18234104-44A8-49A8-8104-C4B0D27AB40A}" destId="{4C9D7281-99F1-44B8-9533-6695A8D2104F}" srcOrd="0" destOrd="0" presId="urn:microsoft.com/office/officeart/2005/8/layout/radial5"/>
    <dgm:cxn modelId="{4AD2058A-EDB7-4074-B271-34D7EC11CB5D}" type="presOf" srcId="{8758153E-63AC-4D61-9ADE-786C4DC4DB3C}" destId="{D0D40992-8430-497E-B952-8A883A3A452B}" srcOrd="0" destOrd="0" presId="urn:microsoft.com/office/officeart/2005/8/layout/radial5"/>
    <dgm:cxn modelId="{3316D88A-A4B8-4F70-A771-97B947541DE1}" srcId="{52A29193-C1E9-436A-98DC-35BE0ED16023}" destId="{33C94692-3A11-45CD-8C39-5B0CC59465AF}" srcOrd="6" destOrd="0" parTransId="{7C6ED374-403B-481D-BB4D-ABD2B701C5A4}" sibTransId="{868FF5D3-98D5-4801-A841-F3CD7912973A}"/>
    <dgm:cxn modelId="{8C9E128D-4095-484A-BC63-076CA3724DE5}" type="presOf" srcId="{F32E1E30-F561-4344-A46A-DCA722E33A2E}" destId="{C5896BDD-DB05-4637-9093-9A80072694A8}" srcOrd="0" destOrd="0" presId="urn:microsoft.com/office/officeart/2005/8/layout/radial5"/>
    <dgm:cxn modelId="{A1B85F8F-8AFF-4533-A0D6-CA843187B9F6}" type="presOf" srcId="{847CE61F-2460-4A40-83A8-6D6B6EF137C0}" destId="{BA49A2F9-EE27-4688-B0E1-00D4C63303F1}" srcOrd="0" destOrd="0" presId="urn:microsoft.com/office/officeart/2005/8/layout/radial5"/>
    <dgm:cxn modelId="{809B5E9A-507C-42AD-9D30-2504FCC63078}" type="presOf" srcId="{1F0C7140-2062-4363-B396-8BFC1D5DA555}" destId="{049CC6BE-1BA0-465F-8B9B-038D3D1FF382}" srcOrd="0" destOrd="0" presId="urn:microsoft.com/office/officeart/2005/8/layout/radial5"/>
    <dgm:cxn modelId="{17B00A9F-BF0C-47E1-8C55-6E991E15BD48}" type="presOf" srcId="{0126916F-CE57-4719-85F3-447557F2A136}" destId="{54492C0B-4232-4981-BCF1-9959A658F96D}" srcOrd="1" destOrd="0" presId="urn:microsoft.com/office/officeart/2005/8/layout/radial5"/>
    <dgm:cxn modelId="{CC2069A4-CEF1-4AE9-9776-87859555E9AB}" type="presOf" srcId="{00530277-2B9B-47BB-ADA9-C2A3493B5F73}" destId="{3AC32FC1-D338-4546-B2DC-79A1A5B4B069}" srcOrd="0" destOrd="0" presId="urn:microsoft.com/office/officeart/2005/8/layout/radial5"/>
    <dgm:cxn modelId="{779108AC-8610-4AD8-9E8E-236500372E63}" type="presOf" srcId="{90C5782B-1AC2-4188-AF24-0BDF19770C5A}" destId="{169C2F81-0F30-4C10-9B4C-95B931D33249}" srcOrd="0" destOrd="0" presId="urn:microsoft.com/office/officeart/2005/8/layout/radial5"/>
    <dgm:cxn modelId="{5D170CAC-4D44-4DE1-B878-DC2615D68426}" srcId="{6005B9AE-D92C-47E0-B1A3-EF59582DF7DD}" destId="{52A29193-C1E9-436A-98DC-35BE0ED16023}" srcOrd="0" destOrd="0" parTransId="{CE0C320A-75A6-4EBB-81FE-0445BE2FB3A9}" sibTransId="{16FCAEED-042C-4C87-8BCE-F7119CBF2499}"/>
    <dgm:cxn modelId="{673A1BB3-836A-49F8-B9F3-63C248617ECE}" type="presOf" srcId="{5836B89C-53DA-40A4-AB34-65A722951D4C}" destId="{FDD20D49-8304-4CD0-AA2A-0221A9B1BCC3}" srcOrd="1" destOrd="0" presId="urn:microsoft.com/office/officeart/2005/8/layout/radial5"/>
    <dgm:cxn modelId="{E3CEDDB5-7DD8-4FB5-BDDF-230D4EF950CD}" type="presOf" srcId="{264F82F4-BA3E-485A-BC3C-AF1E428F4259}" destId="{35EAC5D8-CE95-4A45-81F5-76F80406904B}" srcOrd="0" destOrd="0" presId="urn:microsoft.com/office/officeart/2005/8/layout/radial5"/>
    <dgm:cxn modelId="{FCA4C7B7-AAB0-44BE-8455-56FB3C38A16C}" type="presOf" srcId="{148CFB0E-9F8A-485C-922E-CCFC9A01C54B}" destId="{25ED1CA2-172F-40E1-855A-3B05930C4CF3}" srcOrd="0" destOrd="0" presId="urn:microsoft.com/office/officeart/2005/8/layout/radial5"/>
    <dgm:cxn modelId="{1A105BBA-7FCE-47B0-A85E-1CD33DC6AE9E}" type="presOf" srcId="{8BB7E475-7D1E-4F1E-B70E-C050433B02EB}" destId="{D883EBE5-B28D-4F43-AC13-618A811B321F}" srcOrd="0" destOrd="0" presId="urn:microsoft.com/office/officeart/2005/8/layout/radial5"/>
    <dgm:cxn modelId="{2553F4BE-F24B-4325-B101-C052924D06D6}" type="presOf" srcId="{C7B6A62B-9720-4629-9F2F-7BFDED8242D6}" destId="{83A91582-44E5-4A62-B7DB-BD47D4E63977}" srcOrd="0" destOrd="0" presId="urn:microsoft.com/office/officeart/2005/8/layout/radial5"/>
    <dgm:cxn modelId="{8E6602BF-2CAC-4ABC-9741-B5E9DA938421}" srcId="{52A29193-C1E9-436A-98DC-35BE0ED16023}" destId="{ADE2CA34-CD9B-4101-B3EA-CFAF09AD28FB}" srcOrd="1" destOrd="0" parTransId="{1F0C7140-2062-4363-B396-8BFC1D5DA555}" sibTransId="{7CFA1E5E-1C1C-4B82-AF46-D8813B2B09EB}"/>
    <dgm:cxn modelId="{51C5DEC7-852D-434D-91E1-62524CA0BDCE}" type="presOf" srcId="{70BABD3D-1A10-42F5-8C82-E5C8C515DB3A}" destId="{0702CCA3-8BC3-402D-8856-AF6B2651F315}" srcOrd="0" destOrd="0" presId="urn:microsoft.com/office/officeart/2005/8/layout/radial5"/>
    <dgm:cxn modelId="{8A35FFCB-079A-41C7-90AE-4E74E7961F18}" type="presOf" srcId="{ADE2CA34-CD9B-4101-B3EA-CFAF09AD28FB}" destId="{F45D09E3-C071-47A3-86EB-A84341F350D6}" srcOrd="0" destOrd="0" presId="urn:microsoft.com/office/officeart/2005/8/layout/radial5"/>
    <dgm:cxn modelId="{D67C3FCE-B8B2-48B0-8D14-05ABC6C45DA2}" srcId="{52A29193-C1E9-436A-98DC-35BE0ED16023}" destId="{F32E1E30-F561-4344-A46A-DCA722E33A2E}" srcOrd="11" destOrd="0" parTransId="{4AEC7810-3EBB-487B-B5FD-6A52D6AE30E6}" sibTransId="{F64E77EE-ED22-43E7-BD83-94E747C47CD7}"/>
    <dgm:cxn modelId="{0EF788DA-DE39-480E-9EFF-7A489C1F77BE}" type="presOf" srcId="{7C6ED374-403B-481D-BB4D-ABD2B701C5A4}" destId="{28A71D81-A056-461A-BAA1-D1FE80388820}" srcOrd="1" destOrd="0" presId="urn:microsoft.com/office/officeart/2005/8/layout/radial5"/>
    <dgm:cxn modelId="{AE87E2DD-D0EA-48B7-A8D0-3775902BB9D9}" srcId="{52A29193-C1E9-436A-98DC-35BE0ED16023}" destId="{8BB7E475-7D1E-4F1E-B70E-C050433B02EB}" srcOrd="4" destOrd="0" parTransId="{5836B89C-53DA-40A4-AB34-65A722951D4C}" sibTransId="{8061282F-0E8B-4E8B-A427-F30ED7AD2A1F}"/>
    <dgm:cxn modelId="{B35292DE-1496-4499-B507-728CA0D26D47}" type="presOf" srcId="{52A29193-C1E9-436A-98DC-35BE0ED16023}" destId="{EB17F537-94AA-454C-BFA9-65E9202BAD5A}" srcOrd="0" destOrd="0" presId="urn:microsoft.com/office/officeart/2005/8/layout/radial5"/>
    <dgm:cxn modelId="{55CDC9E0-D58D-44B8-8D47-12FE0451E620}" srcId="{52A29193-C1E9-436A-98DC-35BE0ED16023}" destId="{549A55E5-1751-4650-AC77-55D6103BAAC1}" srcOrd="2" destOrd="0" parTransId="{148CFB0E-9F8A-485C-922E-CCFC9A01C54B}" sibTransId="{185FF4D9-B362-487C-BBAA-473E99E05F13}"/>
    <dgm:cxn modelId="{C45631F7-3135-4CEA-9577-6ABD9D2D340D}" type="presOf" srcId="{4AEC7810-3EBB-487B-B5FD-6A52D6AE30E6}" destId="{2338E52F-779A-4256-8EEF-C71BFACE1E98}" srcOrd="1" destOrd="0" presId="urn:microsoft.com/office/officeart/2005/8/layout/radial5"/>
    <dgm:cxn modelId="{F56458FA-258C-4C2C-B475-C460F42B0897}" type="presOf" srcId="{A607379A-0972-4C69-A2BF-032637C42DB0}" destId="{40C7519F-D48B-4DE4-88A7-7634BFDE0754}" srcOrd="0" destOrd="0" presId="urn:microsoft.com/office/officeart/2005/8/layout/radial5"/>
    <dgm:cxn modelId="{978B2DD7-E11C-47FA-AE12-5D19E40B7273}" type="presParOf" srcId="{1E203081-3592-4A0B-A164-47A1854FA54F}" destId="{EB17F537-94AA-454C-BFA9-65E9202BAD5A}" srcOrd="0" destOrd="0" presId="urn:microsoft.com/office/officeart/2005/8/layout/radial5"/>
    <dgm:cxn modelId="{CCB05727-5EFE-4A47-BA92-40DEDA246ACF}" type="presParOf" srcId="{1E203081-3592-4A0B-A164-47A1854FA54F}" destId="{83A91582-44E5-4A62-B7DB-BD47D4E63977}" srcOrd="1" destOrd="0" presId="urn:microsoft.com/office/officeart/2005/8/layout/radial5"/>
    <dgm:cxn modelId="{D7A48B34-A625-4E6C-BD81-A5A1CDF26069}" type="presParOf" srcId="{83A91582-44E5-4A62-B7DB-BD47D4E63977}" destId="{BBE17D05-486C-4C0F-804F-48B5AE59A2D0}" srcOrd="0" destOrd="0" presId="urn:microsoft.com/office/officeart/2005/8/layout/radial5"/>
    <dgm:cxn modelId="{CB68E7E4-A267-49C9-BE83-4831803EAFB0}" type="presParOf" srcId="{1E203081-3592-4A0B-A164-47A1854FA54F}" destId="{0702CCA3-8BC3-402D-8856-AF6B2651F315}" srcOrd="2" destOrd="0" presId="urn:microsoft.com/office/officeart/2005/8/layout/radial5"/>
    <dgm:cxn modelId="{58D20D8C-29F8-4477-A8AE-7A53971E05C2}" type="presParOf" srcId="{1E203081-3592-4A0B-A164-47A1854FA54F}" destId="{049CC6BE-1BA0-465F-8B9B-038D3D1FF382}" srcOrd="3" destOrd="0" presId="urn:microsoft.com/office/officeart/2005/8/layout/radial5"/>
    <dgm:cxn modelId="{46D29042-4ED5-4926-806F-D2451C730EC4}" type="presParOf" srcId="{049CC6BE-1BA0-465F-8B9B-038D3D1FF382}" destId="{197B5DC8-76C0-4073-AF80-EF2D977B2328}" srcOrd="0" destOrd="0" presId="urn:microsoft.com/office/officeart/2005/8/layout/radial5"/>
    <dgm:cxn modelId="{E3652052-7870-4F25-8C6F-DEEAB10A085B}" type="presParOf" srcId="{1E203081-3592-4A0B-A164-47A1854FA54F}" destId="{F45D09E3-C071-47A3-86EB-A84341F350D6}" srcOrd="4" destOrd="0" presId="urn:microsoft.com/office/officeart/2005/8/layout/radial5"/>
    <dgm:cxn modelId="{5F110481-ADE6-4DD8-B0F8-37A6B1A3B840}" type="presParOf" srcId="{1E203081-3592-4A0B-A164-47A1854FA54F}" destId="{25ED1CA2-172F-40E1-855A-3B05930C4CF3}" srcOrd="5" destOrd="0" presId="urn:microsoft.com/office/officeart/2005/8/layout/radial5"/>
    <dgm:cxn modelId="{37CDE5F6-B9A2-480D-9098-200209404EC1}" type="presParOf" srcId="{25ED1CA2-172F-40E1-855A-3B05930C4CF3}" destId="{4FAD470C-AF47-42B7-B27E-99922FBA93E4}" srcOrd="0" destOrd="0" presId="urn:microsoft.com/office/officeart/2005/8/layout/radial5"/>
    <dgm:cxn modelId="{8EC9ACD6-A502-4354-A9C7-7425B5315FAA}" type="presParOf" srcId="{1E203081-3592-4A0B-A164-47A1854FA54F}" destId="{DC90EBCB-C68E-4C92-A9F1-9E64AC1C2AAB}" srcOrd="6" destOrd="0" presId="urn:microsoft.com/office/officeart/2005/8/layout/radial5"/>
    <dgm:cxn modelId="{D4EBEF56-CE5C-4EDB-BF6D-7B1D83B88E96}" type="presParOf" srcId="{1E203081-3592-4A0B-A164-47A1854FA54F}" destId="{9BC79C65-FC41-4D76-A18B-50D431FC9B23}" srcOrd="7" destOrd="0" presId="urn:microsoft.com/office/officeart/2005/8/layout/radial5"/>
    <dgm:cxn modelId="{5FBA0EAC-9B58-44FF-9306-083B6792902D}" type="presParOf" srcId="{9BC79C65-FC41-4D76-A18B-50D431FC9B23}" destId="{54492C0B-4232-4981-BCF1-9959A658F96D}" srcOrd="0" destOrd="0" presId="urn:microsoft.com/office/officeart/2005/8/layout/radial5"/>
    <dgm:cxn modelId="{68AD835A-319A-4AF7-A57A-4222B63B570E}" type="presParOf" srcId="{1E203081-3592-4A0B-A164-47A1854FA54F}" destId="{35EAC5D8-CE95-4A45-81F5-76F80406904B}" srcOrd="8" destOrd="0" presId="urn:microsoft.com/office/officeart/2005/8/layout/radial5"/>
    <dgm:cxn modelId="{88A6F2F6-AEF1-4CE2-8F1B-D8D013FF96EB}" type="presParOf" srcId="{1E203081-3592-4A0B-A164-47A1854FA54F}" destId="{0212A9E9-E0DC-43F0-A94D-6331274CE0D8}" srcOrd="9" destOrd="0" presId="urn:microsoft.com/office/officeart/2005/8/layout/radial5"/>
    <dgm:cxn modelId="{BFAF0D66-2E34-44A7-9425-29A31739EA26}" type="presParOf" srcId="{0212A9E9-E0DC-43F0-A94D-6331274CE0D8}" destId="{FDD20D49-8304-4CD0-AA2A-0221A9B1BCC3}" srcOrd="0" destOrd="0" presId="urn:microsoft.com/office/officeart/2005/8/layout/radial5"/>
    <dgm:cxn modelId="{7F20A951-087F-43C5-AC88-2FD2C7963D83}" type="presParOf" srcId="{1E203081-3592-4A0B-A164-47A1854FA54F}" destId="{D883EBE5-B28D-4F43-AC13-618A811B321F}" srcOrd="10" destOrd="0" presId="urn:microsoft.com/office/officeart/2005/8/layout/radial5"/>
    <dgm:cxn modelId="{5788FF07-78ED-4205-B188-1C0E572D80FF}" type="presParOf" srcId="{1E203081-3592-4A0B-A164-47A1854FA54F}" destId="{A5CF5582-A987-479B-B1DA-4397433AFAAB}" srcOrd="11" destOrd="0" presId="urn:microsoft.com/office/officeart/2005/8/layout/radial5"/>
    <dgm:cxn modelId="{745B5A86-B40A-418E-8A1A-049F1CBE5357}" type="presParOf" srcId="{A5CF5582-A987-479B-B1DA-4397433AFAAB}" destId="{E5CD5A7C-AC3A-4A22-8A23-31723ED48B6B}" srcOrd="0" destOrd="0" presId="urn:microsoft.com/office/officeart/2005/8/layout/radial5"/>
    <dgm:cxn modelId="{F3BD6EF8-7984-4F0E-AA98-CC9889121A10}" type="presParOf" srcId="{1E203081-3592-4A0B-A164-47A1854FA54F}" destId="{BA49A2F9-EE27-4688-B0E1-00D4C63303F1}" srcOrd="12" destOrd="0" presId="urn:microsoft.com/office/officeart/2005/8/layout/radial5"/>
    <dgm:cxn modelId="{E6B41C11-59D1-40A7-A700-5A4CC036300D}" type="presParOf" srcId="{1E203081-3592-4A0B-A164-47A1854FA54F}" destId="{D7D2E51C-9787-4FE2-AA4B-ED55932DEB2F}" srcOrd="13" destOrd="0" presId="urn:microsoft.com/office/officeart/2005/8/layout/radial5"/>
    <dgm:cxn modelId="{3A14725B-283D-4E4F-9677-6F84404EED2C}" type="presParOf" srcId="{D7D2E51C-9787-4FE2-AA4B-ED55932DEB2F}" destId="{28A71D81-A056-461A-BAA1-D1FE80388820}" srcOrd="0" destOrd="0" presId="urn:microsoft.com/office/officeart/2005/8/layout/radial5"/>
    <dgm:cxn modelId="{D662C469-758A-4939-B8E3-8C3EF45B2ED0}" type="presParOf" srcId="{1E203081-3592-4A0B-A164-47A1854FA54F}" destId="{47EABA62-7EE9-46B3-AB91-C7C395E23DC1}" srcOrd="14" destOrd="0" presId="urn:microsoft.com/office/officeart/2005/8/layout/radial5"/>
    <dgm:cxn modelId="{A70CEFE9-621D-462D-9649-7641D6FF115C}" type="presParOf" srcId="{1E203081-3592-4A0B-A164-47A1854FA54F}" destId="{3AC32FC1-D338-4546-B2DC-79A1A5B4B069}" srcOrd="15" destOrd="0" presId="urn:microsoft.com/office/officeart/2005/8/layout/radial5"/>
    <dgm:cxn modelId="{ECE639A3-B89B-4673-9B6E-423B4C1956CC}" type="presParOf" srcId="{3AC32FC1-D338-4546-B2DC-79A1A5B4B069}" destId="{9749F6E2-0504-4FF2-A707-5F64FCFC0F87}" srcOrd="0" destOrd="0" presId="urn:microsoft.com/office/officeart/2005/8/layout/radial5"/>
    <dgm:cxn modelId="{1DE5D952-4396-41D9-9676-A3CAFD5BD936}" type="presParOf" srcId="{1E203081-3592-4A0B-A164-47A1854FA54F}" destId="{4C9D7281-99F1-44B8-9533-6695A8D2104F}" srcOrd="16" destOrd="0" presId="urn:microsoft.com/office/officeart/2005/8/layout/radial5"/>
    <dgm:cxn modelId="{A74DF920-C077-4E2C-A207-BA143B120BBC}" type="presParOf" srcId="{1E203081-3592-4A0B-A164-47A1854FA54F}" destId="{D0D40992-8430-497E-B952-8A883A3A452B}" srcOrd="17" destOrd="0" presId="urn:microsoft.com/office/officeart/2005/8/layout/radial5"/>
    <dgm:cxn modelId="{3C84737B-6954-4587-BD6F-65D6E043EA12}" type="presParOf" srcId="{D0D40992-8430-497E-B952-8A883A3A452B}" destId="{61C6E7C7-82BF-4F08-8524-607A0E602C4D}" srcOrd="0" destOrd="0" presId="urn:microsoft.com/office/officeart/2005/8/layout/radial5"/>
    <dgm:cxn modelId="{5F733621-6D79-4CF7-9184-200F6FB6956A}" type="presParOf" srcId="{1E203081-3592-4A0B-A164-47A1854FA54F}" destId="{169C2F81-0F30-4C10-9B4C-95B931D33249}" srcOrd="18" destOrd="0" presId="urn:microsoft.com/office/officeart/2005/8/layout/radial5"/>
    <dgm:cxn modelId="{D86D1B3A-5C80-489F-9E16-C5D0E41BCC4E}" type="presParOf" srcId="{1E203081-3592-4A0B-A164-47A1854FA54F}" destId="{40C7519F-D48B-4DE4-88A7-7634BFDE0754}" srcOrd="19" destOrd="0" presId="urn:microsoft.com/office/officeart/2005/8/layout/radial5"/>
    <dgm:cxn modelId="{ECBF370C-A6F4-4069-8998-EA0068570AB3}" type="presParOf" srcId="{40C7519F-D48B-4DE4-88A7-7634BFDE0754}" destId="{7E085131-BA9B-42CC-9669-4AE7ECC545E1}" srcOrd="0" destOrd="0" presId="urn:microsoft.com/office/officeart/2005/8/layout/radial5"/>
    <dgm:cxn modelId="{C6758601-A567-4791-A3D3-4F48629722ED}" type="presParOf" srcId="{1E203081-3592-4A0B-A164-47A1854FA54F}" destId="{E60AAE7E-A0C6-48F7-B9F1-99E2E0038497}" srcOrd="20" destOrd="0" presId="urn:microsoft.com/office/officeart/2005/8/layout/radial5"/>
    <dgm:cxn modelId="{082CA1C8-261B-433D-B257-3A671108DCE3}" type="presParOf" srcId="{1E203081-3592-4A0B-A164-47A1854FA54F}" destId="{1D5EA687-7F47-4BDF-90E1-1AFA31F0DCD5}" srcOrd="21" destOrd="0" presId="urn:microsoft.com/office/officeart/2005/8/layout/radial5"/>
    <dgm:cxn modelId="{36022DF5-74D7-42A5-8C3B-FDE0FA4D6A3A}" type="presParOf" srcId="{1D5EA687-7F47-4BDF-90E1-1AFA31F0DCD5}" destId="{B9C052C9-CF16-45B3-90C5-B4B14387CCFE}" srcOrd="0" destOrd="0" presId="urn:microsoft.com/office/officeart/2005/8/layout/radial5"/>
    <dgm:cxn modelId="{859A4A9D-FD91-4A41-969D-CD1339A42A1A}" type="presParOf" srcId="{1E203081-3592-4A0B-A164-47A1854FA54F}" destId="{A08C6224-27E6-4DC3-9366-1B2F712FB34B}" srcOrd="22" destOrd="0" presId="urn:microsoft.com/office/officeart/2005/8/layout/radial5"/>
    <dgm:cxn modelId="{C9CBC487-7847-42C6-999E-3648DC669A39}" type="presParOf" srcId="{1E203081-3592-4A0B-A164-47A1854FA54F}" destId="{A804D768-D325-4768-B81D-E95DD553E6D2}" srcOrd="23" destOrd="0" presId="urn:microsoft.com/office/officeart/2005/8/layout/radial5"/>
    <dgm:cxn modelId="{65E5B132-1D3A-4664-BA41-957D44EB7D81}" type="presParOf" srcId="{A804D768-D325-4768-B81D-E95DD553E6D2}" destId="{2338E52F-779A-4256-8EEF-C71BFACE1E98}" srcOrd="0" destOrd="0" presId="urn:microsoft.com/office/officeart/2005/8/layout/radial5"/>
    <dgm:cxn modelId="{8B232301-500B-4F52-BE8B-769954A3D2C2}" type="presParOf" srcId="{1E203081-3592-4A0B-A164-47A1854FA54F}" destId="{C5896BDD-DB05-4637-9093-9A80072694A8}" srcOrd="2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7A05A3-14D9-44A5-B768-02F08550772E}" type="doc">
      <dgm:prSet loTypeId="urn:microsoft.com/office/officeart/2005/8/layout/radial3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D2B4624-7341-43E5-B4B2-09A70E7847B3}">
      <dgm:prSet phldrT="[Texto]" custT="1"/>
      <dgm:spPr>
        <a:solidFill>
          <a:schemeClr val="accent3"/>
        </a:solidFill>
        <a:ln w="28575">
          <a:solidFill>
            <a:srgbClr val="00B050"/>
          </a:solidFill>
        </a:ln>
      </dgm:spPr>
      <dgm:t>
        <a:bodyPr/>
        <a:lstStyle/>
        <a:p>
          <a:r>
            <a:rPr lang="es-ES_tradnl" sz="1800" b="1" dirty="0"/>
            <a:t>Itinerarios educativos</a:t>
          </a:r>
          <a:endParaRPr lang="es-ES" sz="1800" b="1" dirty="0"/>
        </a:p>
      </dgm:t>
    </dgm:pt>
    <dgm:pt modelId="{B5847ABE-AF46-483D-BCB2-95A0C15A9DB6}" type="parTrans" cxnId="{7150E0E6-08C4-4382-A9AB-091C87EB90E5}">
      <dgm:prSet/>
      <dgm:spPr/>
      <dgm:t>
        <a:bodyPr/>
        <a:lstStyle/>
        <a:p>
          <a:endParaRPr lang="es-ES"/>
        </a:p>
      </dgm:t>
    </dgm:pt>
    <dgm:pt modelId="{8EEDBB42-9CFE-4006-9F30-B7728819F50E}" type="sibTrans" cxnId="{7150E0E6-08C4-4382-A9AB-091C87EB90E5}">
      <dgm:prSet/>
      <dgm:spPr/>
      <dgm:t>
        <a:bodyPr/>
        <a:lstStyle/>
        <a:p>
          <a:endParaRPr lang="es-ES"/>
        </a:p>
      </dgm:t>
    </dgm:pt>
    <dgm:pt modelId="{ADE8C4F8-2D9A-42EA-BB0B-9A2096CF2EF9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Acceso a la universidad desde grado superior</a:t>
          </a:r>
          <a:endParaRPr lang="es-ES" sz="2000" b="1" dirty="0">
            <a:solidFill>
              <a:schemeClr val="tx2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9C30C0F7-6754-4DE7-8036-22487A43B54B}" type="parTrans" cxnId="{F0290B97-5502-40D2-B1E2-91756A8B4117}">
      <dgm:prSet/>
      <dgm:spPr/>
      <dgm:t>
        <a:bodyPr/>
        <a:lstStyle/>
        <a:p>
          <a:endParaRPr lang="es-ES"/>
        </a:p>
      </dgm:t>
    </dgm:pt>
    <dgm:pt modelId="{A438E000-1430-43B2-9DE7-7C06FE887904}" type="sibTrans" cxnId="{F0290B97-5502-40D2-B1E2-91756A8B4117}">
      <dgm:prSet/>
      <dgm:spPr/>
      <dgm:t>
        <a:bodyPr/>
        <a:lstStyle/>
        <a:p>
          <a:endParaRPr lang="es-ES"/>
        </a:p>
      </dgm:t>
    </dgm:pt>
    <dgm:pt modelId="{3C1649FD-8155-4637-BFB0-A84B2EE2DB4B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Acceso a grado superior desde grado medio</a:t>
          </a:r>
          <a:endParaRPr lang="es-ES" sz="2000" b="1" dirty="0">
            <a:solidFill>
              <a:schemeClr val="tx2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73C45E00-AB31-433D-92BA-48C6BB0861BC}" type="parTrans" cxnId="{412E8BE9-1A44-4125-A186-35E7AB0BE307}">
      <dgm:prSet/>
      <dgm:spPr/>
      <dgm:t>
        <a:bodyPr/>
        <a:lstStyle/>
        <a:p>
          <a:endParaRPr lang="es-ES"/>
        </a:p>
      </dgm:t>
    </dgm:pt>
    <dgm:pt modelId="{CA183CBC-EF8D-4A30-9517-5CA915BBC826}" type="sibTrans" cxnId="{412E8BE9-1A44-4125-A186-35E7AB0BE307}">
      <dgm:prSet/>
      <dgm:spPr/>
      <dgm:t>
        <a:bodyPr/>
        <a:lstStyle/>
        <a:p>
          <a:endParaRPr lang="es-ES"/>
        </a:p>
      </dgm:t>
    </dgm:pt>
    <dgm:pt modelId="{DFDE38E9-0F26-452A-A137-35FBCC4A1FAC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es-ES" sz="2000" b="1" dirty="0">
            <a:solidFill>
              <a:schemeClr val="tx2"/>
            </a:solidFill>
          </a:endParaRPr>
        </a:p>
      </dgm:t>
    </dgm:pt>
    <dgm:pt modelId="{1B342EB8-FDFF-4616-A9F4-EADA6189C311}" type="parTrans" cxnId="{F076449A-09CB-4247-A19C-C6EA053F1BA1}">
      <dgm:prSet/>
      <dgm:spPr/>
      <dgm:t>
        <a:bodyPr/>
        <a:lstStyle/>
        <a:p>
          <a:endParaRPr lang="es-ES"/>
        </a:p>
      </dgm:t>
    </dgm:pt>
    <dgm:pt modelId="{54A1FE24-C03C-40FF-A6BF-3EC85A23091E}" type="sibTrans" cxnId="{F076449A-09CB-4247-A19C-C6EA053F1BA1}">
      <dgm:prSet/>
      <dgm:spPr/>
      <dgm:t>
        <a:bodyPr/>
        <a:lstStyle/>
        <a:p>
          <a:endParaRPr lang="es-ES"/>
        </a:p>
      </dgm:t>
    </dgm:pt>
    <dgm:pt modelId="{A39BE283-9FAD-47E6-AC51-206C1A91E69D}" type="pres">
      <dgm:prSet presAssocID="{A97A05A3-14D9-44A5-B768-02F08550772E}" presName="composite" presStyleCnt="0">
        <dgm:presLayoutVars>
          <dgm:chMax val="1"/>
          <dgm:dir/>
          <dgm:resizeHandles val="exact"/>
        </dgm:presLayoutVars>
      </dgm:prSet>
      <dgm:spPr/>
    </dgm:pt>
    <dgm:pt modelId="{EC439966-727C-4807-A236-D4E3CE9950C7}" type="pres">
      <dgm:prSet presAssocID="{A97A05A3-14D9-44A5-B768-02F08550772E}" presName="radial" presStyleCnt="0">
        <dgm:presLayoutVars>
          <dgm:animLvl val="ctr"/>
        </dgm:presLayoutVars>
      </dgm:prSet>
      <dgm:spPr/>
    </dgm:pt>
    <dgm:pt modelId="{25F7C319-B8D2-45BF-BAB3-3C04DE6DD803}" type="pres">
      <dgm:prSet presAssocID="{ED2B4624-7341-43E5-B4B2-09A70E7847B3}" presName="centerShape" presStyleLbl="vennNode1" presStyleIdx="0" presStyleCnt="3" custScaleX="269111" custScaleY="180098" custLinFactNeighborX="-458" custLinFactNeighborY="-35508"/>
      <dgm:spPr/>
    </dgm:pt>
    <dgm:pt modelId="{B2E55129-0EA5-4BE9-8351-54B15E6EFF7E}" type="pres">
      <dgm:prSet presAssocID="{ADE8C4F8-2D9A-42EA-BB0B-9A2096CF2EF9}" presName="node" presStyleLbl="vennNode1" presStyleIdx="1" presStyleCnt="3" custScaleX="595668" custScaleY="430028" custRadScaleRad="230282" custRadScaleInc="55137">
        <dgm:presLayoutVars>
          <dgm:bulletEnabled val="1"/>
        </dgm:presLayoutVars>
      </dgm:prSet>
      <dgm:spPr/>
    </dgm:pt>
    <dgm:pt modelId="{B40552BD-87B2-4CA4-8DDF-5A2EBC4710FF}" type="pres">
      <dgm:prSet presAssocID="{3C1649FD-8155-4637-BFB0-A84B2EE2DB4B}" presName="node" presStyleLbl="vennNode1" presStyleIdx="2" presStyleCnt="3" custScaleX="608822" custScaleY="444610" custRadScaleRad="245449" custRadScaleInc="45581">
        <dgm:presLayoutVars>
          <dgm:bulletEnabled val="1"/>
        </dgm:presLayoutVars>
      </dgm:prSet>
      <dgm:spPr/>
    </dgm:pt>
  </dgm:ptLst>
  <dgm:cxnLst>
    <dgm:cxn modelId="{6C8F0A2E-0BC0-4BFE-98B1-C21A3CFD4FE3}" type="presOf" srcId="{3C1649FD-8155-4637-BFB0-A84B2EE2DB4B}" destId="{B40552BD-87B2-4CA4-8DDF-5A2EBC4710FF}" srcOrd="0" destOrd="0" presId="urn:microsoft.com/office/officeart/2005/8/layout/radial3"/>
    <dgm:cxn modelId="{43F5D733-53B6-4F4B-92E5-CB8C6DFF230D}" type="presOf" srcId="{ED2B4624-7341-43E5-B4B2-09A70E7847B3}" destId="{25F7C319-B8D2-45BF-BAB3-3C04DE6DD803}" srcOrd="0" destOrd="0" presId="urn:microsoft.com/office/officeart/2005/8/layout/radial3"/>
    <dgm:cxn modelId="{63FD865E-ABE9-4B40-B7F1-EEC8F2629433}" type="presOf" srcId="{ADE8C4F8-2D9A-42EA-BB0B-9A2096CF2EF9}" destId="{B2E55129-0EA5-4BE9-8351-54B15E6EFF7E}" srcOrd="0" destOrd="0" presId="urn:microsoft.com/office/officeart/2005/8/layout/radial3"/>
    <dgm:cxn modelId="{F0290B97-5502-40D2-B1E2-91756A8B4117}" srcId="{ED2B4624-7341-43E5-B4B2-09A70E7847B3}" destId="{ADE8C4F8-2D9A-42EA-BB0B-9A2096CF2EF9}" srcOrd="0" destOrd="0" parTransId="{9C30C0F7-6754-4DE7-8036-22487A43B54B}" sibTransId="{A438E000-1430-43B2-9DE7-7C06FE887904}"/>
    <dgm:cxn modelId="{F076449A-09CB-4247-A19C-C6EA053F1BA1}" srcId="{A97A05A3-14D9-44A5-B768-02F08550772E}" destId="{DFDE38E9-0F26-452A-A137-35FBCC4A1FAC}" srcOrd="1" destOrd="0" parTransId="{1B342EB8-FDFF-4616-A9F4-EADA6189C311}" sibTransId="{54A1FE24-C03C-40FF-A6BF-3EC85A23091E}"/>
    <dgm:cxn modelId="{EDFA4CC4-DC50-49B0-BBA9-67B3C502DC99}" type="presOf" srcId="{A97A05A3-14D9-44A5-B768-02F08550772E}" destId="{A39BE283-9FAD-47E6-AC51-206C1A91E69D}" srcOrd="0" destOrd="0" presId="urn:microsoft.com/office/officeart/2005/8/layout/radial3"/>
    <dgm:cxn modelId="{7150E0E6-08C4-4382-A9AB-091C87EB90E5}" srcId="{A97A05A3-14D9-44A5-B768-02F08550772E}" destId="{ED2B4624-7341-43E5-B4B2-09A70E7847B3}" srcOrd="0" destOrd="0" parTransId="{B5847ABE-AF46-483D-BCB2-95A0C15A9DB6}" sibTransId="{8EEDBB42-9CFE-4006-9F30-B7728819F50E}"/>
    <dgm:cxn modelId="{412E8BE9-1A44-4125-A186-35E7AB0BE307}" srcId="{ED2B4624-7341-43E5-B4B2-09A70E7847B3}" destId="{3C1649FD-8155-4637-BFB0-A84B2EE2DB4B}" srcOrd="1" destOrd="0" parTransId="{73C45E00-AB31-433D-92BA-48C6BB0861BC}" sibTransId="{CA183CBC-EF8D-4A30-9517-5CA915BBC826}"/>
    <dgm:cxn modelId="{E60A6B97-2F47-4418-9E76-86EA7959C8B4}" type="presParOf" srcId="{A39BE283-9FAD-47E6-AC51-206C1A91E69D}" destId="{EC439966-727C-4807-A236-D4E3CE9950C7}" srcOrd="0" destOrd="0" presId="urn:microsoft.com/office/officeart/2005/8/layout/radial3"/>
    <dgm:cxn modelId="{BFD519BC-0D79-4F2A-98B0-35408A618883}" type="presParOf" srcId="{EC439966-727C-4807-A236-D4E3CE9950C7}" destId="{25F7C319-B8D2-45BF-BAB3-3C04DE6DD803}" srcOrd="0" destOrd="0" presId="urn:microsoft.com/office/officeart/2005/8/layout/radial3"/>
    <dgm:cxn modelId="{49F6D03E-4DA1-4107-80BC-761B802B2C1F}" type="presParOf" srcId="{EC439966-727C-4807-A236-D4E3CE9950C7}" destId="{B2E55129-0EA5-4BE9-8351-54B15E6EFF7E}" srcOrd="1" destOrd="0" presId="urn:microsoft.com/office/officeart/2005/8/layout/radial3"/>
    <dgm:cxn modelId="{27478FFA-3DC8-4C7A-971A-8639D0DDA876}" type="presParOf" srcId="{EC439966-727C-4807-A236-D4E3CE9950C7}" destId="{B40552BD-87B2-4CA4-8DDF-5A2EBC4710FF}" srcOrd="2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7A05A3-14D9-44A5-B768-02F08550772E}" type="doc">
      <dgm:prSet loTypeId="urn:microsoft.com/office/officeart/2005/8/layout/radial3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C1649FD-8155-4637-BFB0-A84B2EE2DB4B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Acceso a grado superior desde grado medio</a:t>
          </a:r>
          <a:endParaRPr lang="es-ES" sz="2000" b="1" dirty="0">
            <a:solidFill>
              <a:schemeClr val="tx2"/>
            </a:solidFill>
          </a:endParaRPr>
        </a:p>
      </dgm:t>
    </dgm:pt>
    <dgm:pt modelId="{73C45E00-AB31-433D-92BA-48C6BB0861BC}" type="parTrans" cxnId="{412E8BE9-1A44-4125-A186-35E7AB0BE307}">
      <dgm:prSet/>
      <dgm:spPr/>
      <dgm:t>
        <a:bodyPr/>
        <a:lstStyle/>
        <a:p>
          <a:endParaRPr lang="es-ES"/>
        </a:p>
      </dgm:t>
    </dgm:pt>
    <dgm:pt modelId="{CA183CBC-EF8D-4A30-9517-5CA915BBC826}" type="sibTrans" cxnId="{412E8BE9-1A44-4125-A186-35E7AB0BE307}">
      <dgm:prSet/>
      <dgm:spPr/>
      <dgm:t>
        <a:bodyPr/>
        <a:lstStyle/>
        <a:p>
          <a:endParaRPr lang="es-ES"/>
        </a:p>
      </dgm:t>
    </dgm:pt>
    <dgm:pt modelId="{DFDE38E9-0F26-452A-A137-35FBCC4A1FAC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es-ES" sz="2000" b="1" dirty="0">
            <a:solidFill>
              <a:schemeClr val="tx2"/>
            </a:solidFill>
          </a:endParaRPr>
        </a:p>
      </dgm:t>
    </dgm:pt>
    <dgm:pt modelId="{1B342EB8-FDFF-4616-A9F4-EADA6189C311}" type="parTrans" cxnId="{F076449A-09CB-4247-A19C-C6EA053F1BA1}">
      <dgm:prSet/>
      <dgm:spPr/>
      <dgm:t>
        <a:bodyPr/>
        <a:lstStyle/>
        <a:p>
          <a:endParaRPr lang="es-ES"/>
        </a:p>
      </dgm:t>
    </dgm:pt>
    <dgm:pt modelId="{54A1FE24-C03C-40FF-A6BF-3EC85A23091E}" type="sibTrans" cxnId="{F076449A-09CB-4247-A19C-C6EA053F1BA1}">
      <dgm:prSet/>
      <dgm:spPr/>
      <dgm:t>
        <a:bodyPr/>
        <a:lstStyle/>
        <a:p>
          <a:endParaRPr lang="es-ES"/>
        </a:p>
      </dgm:t>
    </dgm:pt>
    <dgm:pt modelId="{A39BE283-9FAD-47E6-AC51-206C1A91E69D}" type="pres">
      <dgm:prSet presAssocID="{A97A05A3-14D9-44A5-B768-02F08550772E}" presName="composite" presStyleCnt="0">
        <dgm:presLayoutVars>
          <dgm:chMax val="1"/>
          <dgm:dir/>
          <dgm:resizeHandles val="exact"/>
        </dgm:presLayoutVars>
      </dgm:prSet>
      <dgm:spPr/>
    </dgm:pt>
    <dgm:pt modelId="{EC439966-727C-4807-A236-D4E3CE9950C7}" type="pres">
      <dgm:prSet presAssocID="{A97A05A3-14D9-44A5-B768-02F08550772E}" presName="radial" presStyleCnt="0">
        <dgm:presLayoutVars>
          <dgm:animLvl val="ctr"/>
        </dgm:presLayoutVars>
      </dgm:prSet>
      <dgm:spPr/>
    </dgm:pt>
    <dgm:pt modelId="{6394DBB8-151D-4F56-8FAC-804173593C47}" type="pres">
      <dgm:prSet presAssocID="{3C1649FD-8155-4637-BFB0-A84B2EE2DB4B}" presName="centerShape" presStyleLbl="vennNode1" presStyleIdx="0" presStyleCnt="1" custScaleX="188953" custScaleY="57728" custLinFactNeighborX="-3365" custLinFactNeighborY="-2173"/>
      <dgm:spPr/>
    </dgm:pt>
  </dgm:ptLst>
  <dgm:cxnLst>
    <dgm:cxn modelId="{E36F1392-305F-4A95-9E24-3B7ADB87EE6A}" type="presOf" srcId="{A97A05A3-14D9-44A5-B768-02F08550772E}" destId="{A39BE283-9FAD-47E6-AC51-206C1A91E69D}" srcOrd="0" destOrd="0" presId="urn:microsoft.com/office/officeart/2005/8/layout/radial3"/>
    <dgm:cxn modelId="{F076449A-09CB-4247-A19C-C6EA053F1BA1}" srcId="{A97A05A3-14D9-44A5-B768-02F08550772E}" destId="{DFDE38E9-0F26-452A-A137-35FBCC4A1FAC}" srcOrd="1" destOrd="0" parTransId="{1B342EB8-FDFF-4616-A9F4-EADA6189C311}" sibTransId="{54A1FE24-C03C-40FF-A6BF-3EC85A23091E}"/>
    <dgm:cxn modelId="{A2DE809C-39E8-4848-9883-BDCA0CDCCEE9}" type="presOf" srcId="{3C1649FD-8155-4637-BFB0-A84B2EE2DB4B}" destId="{6394DBB8-151D-4F56-8FAC-804173593C47}" srcOrd="0" destOrd="0" presId="urn:microsoft.com/office/officeart/2005/8/layout/radial3"/>
    <dgm:cxn modelId="{412E8BE9-1A44-4125-A186-35E7AB0BE307}" srcId="{A97A05A3-14D9-44A5-B768-02F08550772E}" destId="{3C1649FD-8155-4637-BFB0-A84B2EE2DB4B}" srcOrd="0" destOrd="0" parTransId="{73C45E00-AB31-433D-92BA-48C6BB0861BC}" sibTransId="{CA183CBC-EF8D-4A30-9517-5CA915BBC826}"/>
    <dgm:cxn modelId="{48DB6825-4636-4F9A-A2A5-BC69E0E3F600}" type="presParOf" srcId="{A39BE283-9FAD-47E6-AC51-206C1A91E69D}" destId="{EC439966-727C-4807-A236-D4E3CE9950C7}" srcOrd="0" destOrd="0" presId="urn:microsoft.com/office/officeart/2005/8/layout/radial3"/>
    <dgm:cxn modelId="{8AFAFFA2-D146-46D9-A32B-6234A76356BE}" type="presParOf" srcId="{EC439966-727C-4807-A236-D4E3CE9950C7}" destId="{6394DBB8-151D-4F56-8FAC-804173593C47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7A05A3-14D9-44A5-B768-02F08550772E}" type="doc">
      <dgm:prSet loTypeId="urn:microsoft.com/office/officeart/2005/8/layout/radial3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C1649FD-8155-4637-BFB0-A84B2EE2DB4B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Acceso a universidad desde grado superior</a:t>
          </a:r>
          <a:endParaRPr lang="es-ES" sz="2000" b="1" dirty="0">
            <a:solidFill>
              <a:schemeClr val="tx2"/>
            </a:solidFill>
          </a:endParaRPr>
        </a:p>
      </dgm:t>
    </dgm:pt>
    <dgm:pt modelId="{73C45E00-AB31-433D-92BA-48C6BB0861BC}" type="parTrans" cxnId="{412E8BE9-1A44-4125-A186-35E7AB0BE307}">
      <dgm:prSet/>
      <dgm:spPr/>
      <dgm:t>
        <a:bodyPr/>
        <a:lstStyle/>
        <a:p>
          <a:endParaRPr lang="es-ES"/>
        </a:p>
      </dgm:t>
    </dgm:pt>
    <dgm:pt modelId="{CA183CBC-EF8D-4A30-9517-5CA915BBC826}" type="sibTrans" cxnId="{412E8BE9-1A44-4125-A186-35E7AB0BE307}">
      <dgm:prSet/>
      <dgm:spPr/>
      <dgm:t>
        <a:bodyPr/>
        <a:lstStyle/>
        <a:p>
          <a:endParaRPr lang="es-ES"/>
        </a:p>
      </dgm:t>
    </dgm:pt>
    <dgm:pt modelId="{DFDE38E9-0F26-452A-A137-35FBCC4A1FAC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es-ES" sz="2000" b="1" dirty="0">
            <a:solidFill>
              <a:schemeClr val="tx2"/>
            </a:solidFill>
          </a:endParaRPr>
        </a:p>
      </dgm:t>
    </dgm:pt>
    <dgm:pt modelId="{1B342EB8-FDFF-4616-A9F4-EADA6189C311}" type="parTrans" cxnId="{F076449A-09CB-4247-A19C-C6EA053F1BA1}">
      <dgm:prSet/>
      <dgm:spPr/>
      <dgm:t>
        <a:bodyPr/>
        <a:lstStyle/>
        <a:p>
          <a:endParaRPr lang="es-ES"/>
        </a:p>
      </dgm:t>
    </dgm:pt>
    <dgm:pt modelId="{54A1FE24-C03C-40FF-A6BF-3EC85A23091E}" type="sibTrans" cxnId="{F076449A-09CB-4247-A19C-C6EA053F1BA1}">
      <dgm:prSet/>
      <dgm:spPr/>
      <dgm:t>
        <a:bodyPr/>
        <a:lstStyle/>
        <a:p>
          <a:endParaRPr lang="es-ES"/>
        </a:p>
      </dgm:t>
    </dgm:pt>
    <dgm:pt modelId="{A39BE283-9FAD-47E6-AC51-206C1A91E69D}" type="pres">
      <dgm:prSet presAssocID="{A97A05A3-14D9-44A5-B768-02F08550772E}" presName="composite" presStyleCnt="0">
        <dgm:presLayoutVars>
          <dgm:chMax val="1"/>
          <dgm:dir/>
          <dgm:resizeHandles val="exact"/>
        </dgm:presLayoutVars>
      </dgm:prSet>
      <dgm:spPr/>
    </dgm:pt>
    <dgm:pt modelId="{EC439966-727C-4807-A236-D4E3CE9950C7}" type="pres">
      <dgm:prSet presAssocID="{A97A05A3-14D9-44A5-B768-02F08550772E}" presName="radial" presStyleCnt="0">
        <dgm:presLayoutVars>
          <dgm:animLvl val="ctr"/>
        </dgm:presLayoutVars>
      </dgm:prSet>
      <dgm:spPr/>
    </dgm:pt>
    <dgm:pt modelId="{6394DBB8-151D-4F56-8FAC-804173593C47}" type="pres">
      <dgm:prSet presAssocID="{3C1649FD-8155-4637-BFB0-A84B2EE2DB4B}" presName="centerShape" presStyleLbl="vennNode1" presStyleIdx="0" presStyleCnt="1" custScaleX="188953" custScaleY="73672" custLinFactNeighborX="-29677" custLinFactNeighborY="-414"/>
      <dgm:spPr/>
    </dgm:pt>
  </dgm:ptLst>
  <dgm:cxnLst>
    <dgm:cxn modelId="{35671F67-BAAA-44E8-8D77-C29EF97665CA}" type="presOf" srcId="{3C1649FD-8155-4637-BFB0-A84B2EE2DB4B}" destId="{6394DBB8-151D-4F56-8FAC-804173593C47}" srcOrd="0" destOrd="0" presId="urn:microsoft.com/office/officeart/2005/8/layout/radial3"/>
    <dgm:cxn modelId="{0325805A-16D3-46AA-B373-5FE86E872A66}" type="presOf" srcId="{A97A05A3-14D9-44A5-B768-02F08550772E}" destId="{A39BE283-9FAD-47E6-AC51-206C1A91E69D}" srcOrd="0" destOrd="0" presId="urn:microsoft.com/office/officeart/2005/8/layout/radial3"/>
    <dgm:cxn modelId="{F076449A-09CB-4247-A19C-C6EA053F1BA1}" srcId="{A97A05A3-14D9-44A5-B768-02F08550772E}" destId="{DFDE38E9-0F26-452A-A137-35FBCC4A1FAC}" srcOrd="1" destOrd="0" parTransId="{1B342EB8-FDFF-4616-A9F4-EADA6189C311}" sibTransId="{54A1FE24-C03C-40FF-A6BF-3EC85A23091E}"/>
    <dgm:cxn modelId="{412E8BE9-1A44-4125-A186-35E7AB0BE307}" srcId="{A97A05A3-14D9-44A5-B768-02F08550772E}" destId="{3C1649FD-8155-4637-BFB0-A84B2EE2DB4B}" srcOrd="0" destOrd="0" parTransId="{73C45E00-AB31-433D-92BA-48C6BB0861BC}" sibTransId="{CA183CBC-EF8D-4A30-9517-5CA915BBC826}"/>
    <dgm:cxn modelId="{72B3AD69-803D-4A86-9ADC-572422DF8AF5}" type="presParOf" srcId="{A39BE283-9FAD-47E6-AC51-206C1A91E69D}" destId="{EC439966-727C-4807-A236-D4E3CE9950C7}" srcOrd="0" destOrd="0" presId="urn:microsoft.com/office/officeart/2005/8/layout/radial3"/>
    <dgm:cxn modelId="{F312E5DE-29E3-407A-8B81-1A91C73D06A0}" type="presParOf" srcId="{EC439966-727C-4807-A236-D4E3CE9950C7}" destId="{6394DBB8-151D-4F56-8FAC-804173593C47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B066E3-52B3-4CC6-BE40-AE130A68E89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26E21B8-4176-45FD-8ACC-954D2F6C583E}">
      <dgm:prSet phldrT="[Texto]" custT="1"/>
      <dgm:spPr/>
      <dgm:t>
        <a:bodyPr/>
        <a:lstStyle/>
        <a:p>
          <a:r>
            <a:rPr lang="es-ES_tradnl" sz="2000" b="1" dirty="0"/>
            <a:t>Fases en la selección de personal</a:t>
          </a:r>
        </a:p>
        <a:p>
          <a:r>
            <a:rPr lang="es-ES_tradnl" sz="2000" b="1" dirty="0"/>
            <a:t> (proceso largo)</a:t>
          </a:r>
          <a:endParaRPr lang="es-ES" sz="2000" b="1" dirty="0"/>
        </a:p>
      </dgm:t>
    </dgm:pt>
    <dgm:pt modelId="{319B4D39-6717-4A67-A5C7-E53E46AC3BD6}" type="parTrans" cxnId="{6A5BCC4B-48F8-4B96-AFEA-E882A6EC63E4}">
      <dgm:prSet/>
      <dgm:spPr/>
      <dgm:t>
        <a:bodyPr/>
        <a:lstStyle/>
        <a:p>
          <a:endParaRPr lang="es-ES"/>
        </a:p>
      </dgm:t>
    </dgm:pt>
    <dgm:pt modelId="{909493CC-E6DB-48D7-B10E-A35C35360960}" type="sibTrans" cxnId="{6A5BCC4B-48F8-4B96-AFEA-E882A6EC63E4}">
      <dgm:prSet/>
      <dgm:spPr/>
      <dgm:t>
        <a:bodyPr/>
        <a:lstStyle/>
        <a:p>
          <a:endParaRPr lang="es-ES"/>
        </a:p>
      </dgm:t>
    </dgm:pt>
    <dgm:pt modelId="{200AC79B-19A4-400C-A0F0-5CC9CD49D426}">
      <dgm:prSet phldrT="[Texto]" custT="1"/>
      <dgm:spPr/>
      <dgm:t>
        <a:bodyPr/>
        <a:lstStyle/>
        <a:p>
          <a:pPr algn="l"/>
          <a:r>
            <a:rPr lang="es-ES_tradnl" sz="1400" b="1" dirty="0"/>
            <a:t>1. Fase previa: perfil</a:t>
          </a:r>
          <a:endParaRPr lang="es-ES" sz="1400" b="1" dirty="0"/>
        </a:p>
      </dgm:t>
    </dgm:pt>
    <dgm:pt modelId="{26515BD9-9811-4811-9454-E4637FBBC26C}" type="parTrans" cxnId="{72AF464C-786C-424D-A223-4417CD0E49C0}">
      <dgm:prSet/>
      <dgm:spPr/>
      <dgm:t>
        <a:bodyPr/>
        <a:lstStyle/>
        <a:p>
          <a:endParaRPr lang="es-ES"/>
        </a:p>
      </dgm:t>
    </dgm:pt>
    <dgm:pt modelId="{7E9D88DF-218E-4E23-AB08-6B2285372F2F}" type="sibTrans" cxnId="{72AF464C-786C-424D-A223-4417CD0E49C0}">
      <dgm:prSet/>
      <dgm:spPr/>
      <dgm:t>
        <a:bodyPr/>
        <a:lstStyle/>
        <a:p>
          <a:endParaRPr lang="es-ES"/>
        </a:p>
      </dgm:t>
    </dgm:pt>
    <dgm:pt modelId="{4EC2CE54-D956-47B0-8509-34F8CCC9A398}">
      <dgm:prSet phldrT="[Texto]" custT="1"/>
      <dgm:spPr/>
      <dgm:t>
        <a:bodyPr/>
        <a:lstStyle/>
        <a:p>
          <a:pPr algn="l"/>
          <a:r>
            <a:rPr lang="es-ES_tradnl" sz="1400" b="1" dirty="0"/>
            <a:t>2. Oferta de trabajo (Internet, ETT, Servicio Público de Empleo, FCT, relaciones personales..)</a:t>
          </a:r>
          <a:endParaRPr lang="es-ES" sz="1400" b="1" dirty="0"/>
        </a:p>
      </dgm:t>
    </dgm:pt>
    <dgm:pt modelId="{14A9E39E-04DC-41E1-B3D8-193568154468}" type="parTrans" cxnId="{B269850F-1EB0-4D57-BD17-61A027D5B158}">
      <dgm:prSet/>
      <dgm:spPr/>
      <dgm:t>
        <a:bodyPr/>
        <a:lstStyle/>
        <a:p>
          <a:endParaRPr lang="es-ES"/>
        </a:p>
      </dgm:t>
    </dgm:pt>
    <dgm:pt modelId="{1F3991BF-C62F-4CFB-90C9-8BEAF0B4AA83}" type="sibTrans" cxnId="{B269850F-1EB0-4D57-BD17-61A027D5B158}">
      <dgm:prSet/>
      <dgm:spPr/>
      <dgm:t>
        <a:bodyPr/>
        <a:lstStyle/>
        <a:p>
          <a:endParaRPr lang="es-ES"/>
        </a:p>
      </dgm:t>
    </dgm:pt>
    <dgm:pt modelId="{CC5E2B54-4342-426D-B6FC-C22F155D4574}">
      <dgm:prSet phldrT="[Texto]" custT="1"/>
      <dgm:spPr/>
      <dgm:t>
        <a:bodyPr/>
        <a:lstStyle/>
        <a:p>
          <a:pPr algn="l"/>
          <a:r>
            <a:rPr lang="es-ES_tradnl" sz="1400" b="1" dirty="0"/>
            <a:t>3. Recepción de cartas y currículums</a:t>
          </a:r>
          <a:endParaRPr lang="es-ES" sz="1400" b="1" dirty="0"/>
        </a:p>
      </dgm:t>
    </dgm:pt>
    <dgm:pt modelId="{C783474F-AC7B-4625-A760-B30C06FAFD26}" type="parTrans" cxnId="{F928E24E-4334-4163-8B89-BEBEC924BA3E}">
      <dgm:prSet/>
      <dgm:spPr/>
      <dgm:t>
        <a:bodyPr/>
        <a:lstStyle/>
        <a:p>
          <a:endParaRPr lang="es-ES"/>
        </a:p>
      </dgm:t>
    </dgm:pt>
    <dgm:pt modelId="{8C88B333-A2BE-4F36-9A4B-893345613055}" type="sibTrans" cxnId="{F928E24E-4334-4163-8B89-BEBEC924BA3E}">
      <dgm:prSet/>
      <dgm:spPr/>
      <dgm:t>
        <a:bodyPr/>
        <a:lstStyle/>
        <a:p>
          <a:endParaRPr lang="es-ES"/>
        </a:p>
      </dgm:t>
    </dgm:pt>
    <dgm:pt modelId="{CEF85EE5-6D89-4530-80DF-DEF7FADBED48}">
      <dgm:prSet phldrT="[Texto]" custT="1"/>
      <dgm:spPr/>
      <dgm:t>
        <a:bodyPr/>
        <a:lstStyle/>
        <a:p>
          <a:pPr algn="l"/>
          <a:r>
            <a:rPr lang="es-ES_tradnl" sz="1400" b="1" dirty="0"/>
            <a:t>4. Pruebas psicotécnicas</a:t>
          </a:r>
          <a:endParaRPr lang="es-ES" sz="1400" b="1" dirty="0"/>
        </a:p>
      </dgm:t>
    </dgm:pt>
    <dgm:pt modelId="{C139D80F-AB22-43E2-A5C7-F83D28A5B86E}" type="parTrans" cxnId="{1CBB3AED-7847-4098-96DE-5AE27D124E6F}">
      <dgm:prSet/>
      <dgm:spPr/>
      <dgm:t>
        <a:bodyPr/>
        <a:lstStyle/>
        <a:p>
          <a:endParaRPr lang="es-ES"/>
        </a:p>
      </dgm:t>
    </dgm:pt>
    <dgm:pt modelId="{A33AF131-DBD6-4645-B211-BCA90EB3CBB3}" type="sibTrans" cxnId="{1CBB3AED-7847-4098-96DE-5AE27D124E6F}">
      <dgm:prSet/>
      <dgm:spPr/>
      <dgm:t>
        <a:bodyPr/>
        <a:lstStyle/>
        <a:p>
          <a:endParaRPr lang="es-ES"/>
        </a:p>
      </dgm:t>
    </dgm:pt>
    <dgm:pt modelId="{4D93F865-00F7-4EC8-964C-7E21AF6EB165}">
      <dgm:prSet phldrT="[Texto]" custT="1"/>
      <dgm:spPr/>
      <dgm:t>
        <a:bodyPr/>
        <a:lstStyle/>
        <a:p>
          <a:pPr algn="l"/>
          <a:r>
            <a:rPr lang="es-ES_tradnl" sz="1400" b="1" dirty="0"/>
            <a:t>5. Primera entrevista</a:t>
          </a:r>
          <a:endParaRPr lang="es-ES" sz="1400" b="1" dirty="0"/>
        </a:p>
      </dgm:t>
    </dgm:pt>
    <dgm:pt modelId="{F29737C1-D591-466C-8EF2-87E34C03D1FB}" type="parTrans" cxnId="{5F6327D6-5E30-4984-A653-F8E38B700166}">
      <dgm:prSet/>
      <dgm:spPr/>
      <dgm:t>
        <a:bodyPr/>
        <a:lstStyle/>
        <a:p>
          <a:endParaRPr lang="es-ES"/>
        </a:p>
      </dgm:t>
    </dgm:pt>
    <dgm:pt modelId="{5D71BF5B-5D60-4885-AA07-40B5A47B8926}" type="sibTrans" cxnId="{5F6327D6-5E30-4984-A653-F8E38B700166}">
      <dgm:prSet/>
      <dgm:spPr/>
      <dgm:t>
        <a:bodyPr/>
        <a:lstStyle/>
        <a:p>
          <a:endParaRPr lang="es-ES"/>
        </a:p>
      </dgm:t>
    </dgm:pt>
    <dgm:pt modelId="{DAE36CC4-773A-4ABB-B7A3-8DD9B9812686}">
      <dgm:prSet phldrT="[Texto]" custT="1"/>
      <dgm:spPr/>
      <dgm:t>
        <a:bodyPr/>
        <a:lstStyle/>
        <a:p>
          <a:pPr algn="l"/>
          <a:r>
            <a:rPr lang="es-ES_tradnl" sz="1400" b="1" dirty="0"/>
            <a:t>6. Segunda entrevista o dinámica</a:t>
          </a:r>
          <a:endParaRPr lang="es-ES" sz="1400" b="1" dirty="0"/>
        </a:p>
      </dgm:t>
    </dgm:pt>
    <dgm:pt modelId="{8FECFFE4-4B9F-4330-AB50-B8910DB29E6A}" type="parTrans" cxnId="{683E0D6C-0EA8-4A10-A0FB-27DA86CE1F7E}">
      <dgm:prSet/>
      <dgm:spPr/>
      <dgm:t>
        <a:bodyPr/>
        <a:lstStyle/>
        <a:p>
          <a:endParaRPr lang="es-ES"/>
        </a:p>
      </dgm:t>
    </dgm:pt>
    <dgm:pt modelId="{B1B9746C-0D5D-4C6B-AC0D-EA7ED5901AA8}" type="sibTrans" cxnId="{683E0D6C-0EA8-4A10-A0FB-27DA86CE1F7E}">
      <dgm:prSet/>
      <dgm:spPr/>
      <dgm:t>
        <a:bodyPr/>
        <a:lstStyle/>
        <a:p>
          <a:endParaRPr lang="es-ES"/>
        </a:p>
      </dgm:t>
    </dgm:pt>
    <dgm:pt modelId="{6D35A8F7-946A-4280-A622-DB3E21B1978B}">
      <dgm:prSet phldrT="[Texto]" custT="1"/>
      <dgm:spPr/>
      <dgm:t>
        <a:bodyPr/>
        <a:lstStyle/>
        <a:p>
          <a:pPr algn="l"/>
          <a:r>
            <a:rPr lang="es-ES_tradnl" sz="1400" b="1" dirty="0"/>
            <a:t>7. Fase final: reconocimiento médico, formación, integración, prueba</a:t>
          </a:r>
          <a:endParaRPr lang="es-ES" sz="1400" b="1" dirty="0"/>
        </a:p>
      </dgm:t>
    </dgm:pt>
    <dgm:pt modelId="{3FD80B93-EAC8-493C-A87F-0580E1ACE39E}" type="parTrans" cxnId="{F72C2E1D-25FE-431C-8155-957011E3EC10}">
      <dgm:prSet/>
      <dgm:spPr/>
      <dgm:t>
        <a:bodyPr/>
        <a:lstStyle/>
        <a:p>
          <a:endParaRPr lang="es-ES"/>
        </a:p>
      </dgm:t>
    </dgm:pt>
    <dgm:pt modelId="{8DA79A5A-3C52-434E-877E-18CCA11B4011}" type="sibTrans" cxnId="{F72C2E1D-25FE-431C-8155-957011E3EC10}">
      <dgm:prSet/>
      <dgm:spPr/>
      <dgm:t>
        <a:bodyPr/>
        <a:lstStyle/>
        <a:p>
          <a:endParaRPr lang="es-ES"/>
        </a:p>
      </dgm:t>
    </dgm:pt>
    <dgm:pt modelId="{F6FE6C27-6343-4585-8D36-540B990C2152}" type="pres">
      <dgm:prSet presAssocID="{89B066E3-52B3-4CC6-BE40-AE130A68E89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A2613A-8F6C-4406-B69A-20A828EEFDFD}" type="pres">
      <dgm:prSet presAssocID="{626E21B8-4176-45FD-8ACC-954D2F6C583E}" presName="root" presStyleCnt="0"/>
      <dgm:spPr/>
    </dgm:pt>
    <dgm:pt modelId="{7CCB445A-766D-495F-9999-3805E052BA32}" type="pres">
      <dgm:prSet presAssocID="{626E21B8-4176-45FD-8ACC-954D2F6C583E}" presName="rootComposite" presStyleCnt="0"/>
      <dgm:spPr/>
    </dgm:pt>
    <dgm:pt modelId="{4E7DC74A-20BF-440D-BEC4-42C9FA00D644}" type="pres">
      <dgm:prSet presAssocID="{626E21B8-4176-45FD-8ACC-954D2F6C583E}" presName="rootText" presStyleLbl="node1" presStyleIdx="0" presStyleCnt="1" custScaleX="1920750" custScaleY="1313182" custLinFactY="-100000" custLinFactNeighborX="-895" custLinFactNeighborY="-171888"/>
      <dgm:spPr/>
    </dgm:pt>
    <dgm:pt modelId="{B44212A4-603A-4F46-AE20-01C0DFCEE5B6}" type="pres">
      <dgm:prSet presAssocID="{626E21B8-4176-45FD-8ACC-954D2F6C583E}" presName="rootConnector" presStyleLbl="node1" presStyleIdx="0" presStyleCnt="1"/>
      <dgm:spPr/>
    </dgm:pt>
    <dgm:pt modelId="{6745AE42-0EB1-47B3-A6EA-5FC258945EB1}" type="pres">
      <dgm:prSet presAssocID="{626E21B8-4176-45FD-8ACC-954D2F6C583E}" presName="childShape" presStyleCnt="0"/>
      <dgm:spPr/>
    </dgm:pt>
    <dgm:pt modelId="{532BD660-D240-41E9-92C4-C0D485EBBD24}" type="pres">
      <dgm:prSet presAssocID="{26515BD9-9811-4811-9454-E4637FBBC26C}" presName="Name13" presStyleLbl="parChTrans1D2" presStyleIdx="0" presStyleCnt="7"/>
      <dgm:spPr/>
    </dgm:pt>
    <dgm:pt modelId="{21233F05-6FBA-46DF-B10B-C0685C332429}" type="pres">
      <dgm:prSet presAssocID="{200AC79B-19A4-400C-A0F0-5CC9CD49D426}" presName="childText" presStyleLbl="bgAcc1" presStyleIdx="0" presStyleCnt="7" custScaleX="2000000" custScaleY="256683" custLinFactX="-44026" custLinFactNeighborX="-100000" custLinFactNeighborY="-2094">
        <dgm:presLayoutVars>
          <dgm:bulletEnabled val="1"/>
        </dgm:presLayoutVars>
      </dgm:prSet>
      <dgm:spPr/>
    </dgm:pt>
    <dgm:pt modelId="{9BCCD9EE-74EF-475F-AFFA-A751EE6BAB27}" type="pres">
      <dgm:prSet presAssocID="{14A9E39E-04DC-41E1-B3D8-193568154468}" presName="Name13" presStyleLbl="parChTrans1D2" presStyleIdx="1" presStyleCnt="7"/>
      <dgm:spPr/>
    </dgm:pt>
    <dgm:pt modelId="{79C61B5C-54ED-46A5-87E2-039B193425B3}" type="pres">
      <dgm:prSet presAssocID="{4EC2CE54-D956-47B0-8509-34F8CCC9A398}" presName="childText" presStyleLbl="bgAcc1" presStyleIdx="1" presStyleCnt="7" custScaleX="2000000" custScaleY="837964" custLinFactX="-14151" custLinFactNeighborX="-100000" custLinFactNeighborY="59595">
        <dgm:presLayoutVars>
          <dgm:bulletEnabled val="1"/>
        </dgm:presLayoutVars>
      </dgm:prSet>
      <dgm:spPr/>
    </dgm:pt>
    <dgm:pt modelId="{E466A9B4-66C4-48C6-BC4D-EE5755163156}" type="pres">
      <dgm:prSet presAssocID="{C783474F-AC7B-4625-A760-B30C06FAFD26}" presName="Name13" presStyleLbl="parChTrans1D2" presStyleIdx="2" presStyleCnt="7"/>
      <dgm:spPr/>
    </dgm:pt>
    <dgm:pt modelId="{0AA52DCC-5B21-4DA6-9134-B5C68DFEDC78}" type="pres">
      <dgm:prSet presAssocID="{CC5E2B54-4342-426D-B6FC-C22F155D4574}" presName="childText" presStyleLbl="bgAcc1" presStyleIdx="2" presStyleCnt="7" custScaleX="2000000" custScaleY="430936" custLinFactX="-14151" custLinFactY="8363" custLinFactNeighborX="-100000" custLinFactNeighborY="100000">
        <dgm:presLayoutVars>
          <dgm:bulletEnabled val="1"/>
        </dgm:presLayoutVars>
      </dgm:prSet>
      <dgm:spPr/>
    </dgm:pt>
    <dgm:pt modelId="{3CFD9E04-DCA5-42F9-B89F-AD8B14DD0CD6}" type="pres">
      <dgm:prSet presAssocID="{C139D80F-AB22-43E2-A5C7-F83D28A5B86E}" presName="Name13" presStyleLbl="parChTrans1D2" presStyleIdx="3" presStyleCnt="7"/>
      <dgm:spPr/>
    </dgm:pt>
    <dgm:pt modelId="{0CFB49D2-4326-42A1-8193-ABAA73C7F643}" type="pres">
      <dgm:prSet presAssocID="{CEF85EE5-6D89-4530-80DF-DEF7FADBED48}" presName="childText" presStyleLbl="bgAcc1" presStyleIdx="3" presStyleCnt="7" custScaleX="2000000" custScaleY="347680" custLinFactX="-28035" custLinFactY="100000" custLinFactNeighborX="-100000" custLinFactNeighborY="100568">
        <dgm:presLayoutVars>
          <dgm:bulletEnabled val="1"/>
        </dgm:presLayoutVars>
      </dgm:prSet>
      <dgm:spPr/>
    </dgm:pt>
    <dgm:pt modelId="{8EB121CF-8BF6-4DD7-8BA3-302F5DEE3833}" type="pres">
      <dgm:prSet presAssocID="{F29737C1-D591-466C-8EF2-87E34C03D1FB}" presName="Name13" presStyleLbl="parChTrans1D2" presStyleIdx="4" presStyleCnt="7"/>
      <dgm:spPr/>
    </dgm:pt>
    <dgm:pt modelId="{D0BB1885-E8EB-47DC-B492-E72FC1B418D7}" type="pres">
      <dgm:prSet presAssocID="{4D93F865-00F7-4EC8-964C-7E21AF6EB165}" presName="childText" presStyleLbl="bgAcc1" presStyleIdx="4" presStyleCnt="7" custScaleX="2000000" custScaleY="328350" custLinFactY="108865" custLinFactNeighborX="-77205" custLinFactNeighborY="200000">
        <dgm:presLayoutVars>
          <dgm:bulletEnabled val="1"/>
        </dgm:presLayoutVars>
      </dgm:prSet>
      <dgm:spPr/>
    </dgm:pt>
    <dgm:pt modelId="{7D7B794C-F1D8-4952-91F9-EF676AEC2934}" type="pres">
      <dgm:prSet presAssocID="{8FECFFE4-4B9F-4330-AB50-B8910DB29E6A}" presName="Name13" presStyleLbl="parChTrans1D2" presStyleIdx="5" presStyleCnt="7"/>
      <dgm:spPr/>
    </dgm:pt>
    <dgm:pt modelId="{8AF784A5-25AE-4217-B436-6B5CB2510DE3}" type="pres">
      <dgm:prSet presAssocID="{DAE36CC4-773A-4ABB-B7A3-8DD9B9812686}" presName="childText" presStyleLbl="bgAcc1" presStyleIdx="5" presStyleCnt="7" custScaleX="2000000" custScaleY="323558" custLinFactX="-22764" custLinFactY="172810" custLinFactNeighborX="-100000" custLinFactNeighborY="200000">
        <dgm:presLayoutVars>
          <dgm:bulletEnabled val="1"/>
        </dgm:presLayoutVars>
      </dgm:prSet>
      <dgm:spPr/>
    </dgm:pt>
    <dgm:pt modelId="{8721BDED-E2DE-437D-874E-99711C103853}" type="pres">
      <dgm:prSet presAssocID="{3FD80B93-EAC8-493C-A87F-0580E1ACE39E}" presName="Name13" presStyleLbl="parChTrans1D2" presStyleIdx="6" presStyleCnt="7"/>
      <dgm:spPr/>
    </dgm:pt>
    <dgm:pt modelId="{6874F629-8BFD-4D82-BAEB-E5BDCCCD8B13}" type="pres">
      <dgm:prSet presAssocID="{6D35A8F7-946A-4280-A622-DB3E21B1978B}" presName="childText" presStyleLbl="bgAcc1" presStyleIdx="6" presStyleCnt="7" custScaleX="2000000" custScaleY="870845" custLinFactX="-22764" custLinFactY="200000" custLinFactNeighborX="-100000" custLinFactNeighborY="207390">
        <dgm:presLayoutVars>
          <dgm:bulletEnabled val="1"/>
        </dgm:presLayoutVars>
      </dgm:prSet>
      <dgm:spPr/>
    </dgm:pt>
  </dgm:ptLst>
  <dgm:cxnLst>
    <dgm:cxn modelId="{7E73AD0B-5294-4BB4-A22B-A0C6DCBC8FDA}" type="presOf" srcId="{C139D80F-AB22-43E2-A5C7-F83D28A5B86E}" destId="{3CFD9E04-DCA5-42F9-B89F-AD8B14DD0CD6}" srcOrd="0" destOrd="0" presId="urn:microsoft.com/office/officeart/2005/8/layout/hierarchy3"/>
    <dgm:cxn modelId="{B269850F-1EB0-4D57-BD17-61A027D5B158}" srcId="{626E21B8-4176-45FD-8ACC-954D2F6C583E}" destId="{4EC2CE54-D956-47B0-8509-34F8CCC9A398}" srcOrd="1" destOrd="0" parTransId="{14A9E39E-04DC-41E1-B3D8-193568154468}" sibTransId="{1F3991BF-C62F-4CFB-90C9-8BEAF0B4AA83}"/>
    <dgm:cxn modelId="{65CD411A-F2F4-41BD-8A4C-4E9434E567D8}" type="presOf" srcId="{14A9E39E-04DC-41E1-B3D8-193568154468}" destId="{9BCCD9EE-74EF-475F-AFFA-A751EE6BAB27}" srcOrd="0" destOrd="0" presId="urn:microsoft.com/office/officeart/2005/8/layout/hierarchy3"/>
    <dgm:cxn modelId="{F72C2E1D-25FE-431C-8155-957011E3EC10}" srcId="{626E21B8-4176-45FD-8ACC-954D2F6C583E}" destId="{6D35A8F7-946A-4280-A622-DB3E21B1978B}" srcOrd="6" destOrd="0" parTransId="{3FD80B93-EAC8-493C-A87F-0580E1ACE39E}" sibTransId="{8DA79A5A-3C52-434E-877E-18CCA11B4011}"/>
    <dgm:cxn modelId="{768AB533-7B74-4B5B-A608-21B19C4F2971}" type="presOf" srcId="{200AC79B-19A4-400C-A0F0-5CC9CD49D426}" destId="{21233F05-6FBA-46DF-B10B-C0685C332429}" srcOrd="0" destOrd="0" presId="urn:microsoft.com/office/officeart/2005/8/layout/hierarchy3"/>
    <dgm:cxn modelId="{506A303E-536C-4015-BFA0-42A590C86FEF}" type="presOf" srcId="{DAE36CC4-773A-4ABB-B7A3-8DD9B9812686}" destId="{8AF784A5-25AE-4217-B436-6B5CB2510DE3}" srcOrd="0" destOrd="0" presId="urn:microsoft.com/office/officeart/2005/8/layout/hierarchy3"/>
    <dgm:cxn modelId="{32A8A05B-8C1F-4241-A0D3-D17AF043DC27}" type="presOf" srcId="{F29737C1-D591-466C-8EF2-87E34C03D1FB}" destId="{8EB121CF-8BF6-4DD7-8BA3-302F5DEE3833}" srcOrd="0" destOrd="0" presId="urn:microsoft.com/office/officeart/2005/8/layout/hierarchy3"/>
    <dgm:cxn modelId="{6A5BCC4B-48F8-4B96-AFEA-E882A6EC63E4}" srcId="{89B066E3-52B3-4CC6-BE40-AE130A68E89E}" destId="{626E21B8-4176-45FD-8ACC-954D2F6C583E}" srcOrd="0" destOrd="0" parTransId="{319B4D39-6717-4A67-A5C7-E53E46AC3BD6}" sibTransId="{909493CC-E6DB-48D7-B10E-A35C35360960}"/>
    <dgm:cxn modelId="{683E0D6C-0EA8-4A10-A0FB-27DA86CE1F7E}" srcId="{626E21B8-4176-45FD-8ACC-954D2F6C583E}" destId="{DAE36CC4-773A-4ABB-B7A3-8DD9B9812686}" srcOrd="5" destOrd="0" parTransId="{8FECFFE4-4B9F-4330-AB50-B8910DB29E6A}" sibTransId="{B1B9746C-0D5D-4C6B-AC0D-EA7ED5901AA8}"/>
    <dgm:cxn modelId="{72AF464C-786C-424D-A223-4417CD0E49C0}" srcId="{626E21B8-4176-45FD-8ACC-954D2F6C583E}" destId="{200AC79B-19A4-400C-A0F0-5CC9CD49D426}" srcOrd="0" destOrd="0" parTransId="{26515BD9-9811-4811-9454-E4637FBBC26C}" sibTransId="{7E9D88DF-218E-4E23-AB08-6B2285372F2F}"/>
    <dgm:cxn modelId="{F928E24E-4334-4163-8B89-BEBEC924BA3E}" srcId="{626E21B8-4176-45FD-8ACC-954D2F6C583E}" destId="{CC5E2B54-4342-426D-B6FC-C22F155D4574}" srcOrd="2" destOrd="0" parTransId="{C783474F-AC7B-4625-A760-B30C06FAFD26}" sibTransId="{8C88B333-A2BE-4F36-9A4B-893345613055}"/>
    <dgm:cxn modelId="{72F5DE6F-5F0A-4B26-9C0A-06FC3488F128}" type="presOf" srcId="{89B066E3-52B3-4CC6-BE40-AE130A68E89E}" destId="{F6FE6C27-6343-4585-8D36-540B990C2152}" srcOrd="0" destOrd="0" presId="urn:microsoft.com/office/officeart/2005/8/layout/hierarchy3"/>
    <dgm:cxn modelId="{EFAD9D77-C497-405D-A3B4-555FBD10BE65}" type="presOf" srcId="{4D93F865-00F7-4EC8-964C-7E21AF6EB165}" destId="{D0BB1885-E8EB-47DC-B492-E72FC1B418D7}" srcOrd="0" destOrd="0" presId="urn:microsoft.com/office/officeart/2005/8/layout/hierarchy3"/>
    <dgm:cxn modelId="{9056C17F-E568-4F11-A9D7-C71E49E40E74}" type="presOf" srcId="{C783474F-AC7B-4625-A760-B30C06FAFD26}" destId="{E466A9B4-66C4-48C6-BC4D-EE5755163156}" srcOrd="0" destOrd="0" presId="urn:microsoft.com/office/officeart/2005/8/layout/hierarchy3"/>
    <dgm:cxn modelId="{206F308A-037A-41A0-A7D3-C601B11CAC0F}" type="presOf" srcId="{4EC2CE54-D956-47B0-8509-34F8CCC9A398}" destId="{79C61B5C-54ED-46A5-87E2-039B193425B3}" srcOrd="0" destOrd="0" presId="urn:microsoft.com/office/officeart/2005/8/layout/hierarchy3"/>
    <dgm:cxn modelId="{0A8DC092-ED9B-4DE1-927E-179DAA4D92F1}" type="presOf" srcId="{8FECFFE4-4B9F-4330-AB50-B8910DB29E6A}" destId="{7D7B794C-F1D8-4952-91F9-EF676AEC2934}" srcOrd="0" destOrd="0" presId="urn:microsoft.com/office/officeart/2005/8/layout/hierarchy3"/>
    <dgm:cxn modelId="{4C344FC2-9A42-40CA-A177-2D0418CCECAB}" type="presOf" srcId="{CEF85EE5-6D89-4530-80DF-DEF7FADBED48}" destId="{0CFB49D2-4326-42A1-8193-ABAA73C7F643}" srcOrd="0" destOrd="0" presId="urn:microsoft.com/office/officeart/2005/8/layout/hierarchy3"/>
    <dgm:cxn modelId="{49B793C4-BF3B-4020-BECF-2BAFEA51E7DB}" type="presOf" srcId="{6D35A8F7-946A-4280-A622-DB3E21B1978B}" destId="{6874F629-8BFD-4D82-BAEB-E5BDCCCD8B13}" srcOrd="0" destOrd="0" presId="urn:microsoft.com/office/officeart/2005/8/layout/hierarchy3"/>
    <dgm:cxn modelId="{846B17C6-33A3-4D17-984B-942D91162D65}" type="presOf" srcId="{CC5E2B54-4342-426D-B6FC-C22F155D4574}" destId="{0AA52DCC-5B21-4DA6-9134-B5C68DFEDC78}" srcOrd="0" destOrd="0" presId="urn:microsoft.com/office/officeart/2005/8/layout/hierarchy3"/>
    <dgm:cxn modelId="{5F6327D6-5E30-4984-A653-F8E38B700166}" srcId="{626E21B8-4176-45FD-8ACC-954D2F6C583E}" destId="{4D93F865-00F7-4EC8-964C-7E21AF6EB165}" srcOrd="4" destOrd="0" parTransId="{F29737C1-D591-466C-8EF2-87E34C03D1FB}" sibTransId="{5D71BF5B-5D60-4885-AA07-40B5A47B8926}"/>
    <dgm:cxn modelId="{E5D060E3-2F71-438C-A6EE-3F804FCAA19C}" type="presOf" srcId="{3FD80B93-EAC8-493C-A87F-0580E1ACE39E}" destId="{8721BDED-E2DE-437D-874E-99711C103853}" srcOrd="0" destOrd="0" presId="urn:microsoft.com/office/officeart/2005/8/layout/hierarchy3"/>
    <dgm:cxn modelId="{1CBB3AED-7847-4098-96DE-5AE27D124E6F}" srcId="{626E21B8-4176-45FD-8ACC-954D2F6C583E}" destId="{CEF85EE5-6D89-4530-80DF-DEF7FADBED48}" srcOrd="3" destOrd="0" parTransId="{C139D80F-AB22-43E2-A5C7-F83D28A5B86E}" sibTransId="{A33AF131-DBD6-4645-B211-BCA90EB3CBB3}"/>
    <dgm:cxn modelId="{C4B939F8-C812-42DD-A00D-A29CB6352436}" type="presOf" srcId="{626E21B8-4176-45FD-8ACC-954D2F6C583E}" destId="{B44212A4-603A-4F46-AE20-01C0DFCEE5B6}" srcOrd="1" destOrd="0" presId="urn:microsoft.com/office/officeart/2005/8/layout/hierarchy3"/>
    <dgm:cxn modelId="{0EA286FB-A437-4755-BE4D-CE842252F8DF}" type="presOf" srcId="{26515BD9-9811-4811-9454-E4637FBBC26C}" destId="{532BD660-D240-41E9-92C4-C0D485EBBD24}" srcOrd="0" destOrd="0" presId="urn:microsoft.com/office/officeart/2005/8/layout/hierarchy3"/>
    <dgm:cxn modelId="{9747F5FE-3BC4-403B-811A-E4F415D786A3}" type="presOf" srcId="{626E21B8-4176-45FD-8ACC-954D2F6C583E}" destId="{4E7DC74A-20BF-440D-BEC4-42C9FA00D644}" srcOrd="0" destOrd="0" presId="urn:microsoft.com/office/officeart/2005/8/layout/hierarchy3"/>
    <dgm:cxn modelId="{551384ED-5B50-4EE6-B974-7CDE8FCB1C9E}" type="presParOf" srcId="{F6FE6C27-6343-4585-8D36-540B990C2152}" destId="{CDA2613A-8F6C-4406-B69A-20A828EEFDFD}" srcOrd="0" destOrd="0" presId="urn:microsoft.com/office/officeart/2005/8/layout/hierarchy3"/>
    <dgm:cxn modelId="{11B65F7B-0EEF-4D91-8BE2-B8C3AF5301DC}" type="presParOf" srcId="{CDA2613A-8F6C-4406-B69A-20A828EEFDFD}" destId="{7CCB445A-766D-495F-9999-3805E052BA32}" srcOrd="0" destOrd="0" presId="urn:microsoft.com/office/officeart/2005/8/layout/hierarchy3"/>
    <dgm:cxn modelId="{04E2857D-3212-4EE7-A4AC-20F088A6FE27}" type="presParOf" srcId="{7CCB445A-766D-495F-9999-3805E052BA32}" destId="{4E7DC74A-20BF-440D-BEC4-42C9FA00D644}" srcOrd="0" destOrd="0" presId="urn:microsoft.com/office/officeart/2005/8/layout/hierarchy3"/>
    <dgm:cxn modelId="{067750AB-9E98-425D-B170-E429CFA4E399}" type="presParOf" srcId="{7CCB445A-766D-495F-9999-3805E052BA32}" destId="{B44212A4-603A-4F46-AE20-01C0DFCEE5B6}" srcOrd="1" destOrd="0" presId="urn:microsoft.com/office/officeart/2005/8/layout/hierarchy3"/>
    <dgm:cxn modelId="{CBF169D2-6131-4EB9-BD33-96A3094A9F2F}" type="presParOf" srcId="{CDA2613A-8F6C-4406-B69A-20A828EEFDFD}" destId="{6745AE42-0EB1-47B3-A6EA-5FC258945EB1}" srcOrd="1" destOrd="0" presId="urn:microsoft.com/office/officeart/2005/8/layout/hierarchy3"/>
    <dgm:cxn modelId="{D26D3D3C-AC69-4599-AA97-638FF4128B74}" type="presParOf" srcId="{6745AE42-0EB1-47B3-A6EA-5FC258945EB1}" destId="{532BD660-D240-41E9-92C4-C0D485EBBD24}" srcOrd="0" destOrd="0" presId="urn:microsoft.com/office/officeart/2005/8/layout/hierarchy3"/>
    <dgm:cxn modelId="{EEA01D67-5782-4DF4-A810-B812707C3AA2}" type="presParOf" srcId="{6745AE42-0EB1-47B3-A6EA-5FC258945EB1}" destId="{21233F05-6FBA-46DF-B10B-C0685C332429}" srcOrd="1" destOrd="0" presId="urn:microsoft.com/office/officeart/2005/8/layout/hierarchy3"/>
    <dgm:cxn modelId="{63E33084-2F4E-4485-B614-3FCFC07845EC}" type="presParOf" srcId="{6745AE42-0EB1-47B3-A6EA-5FC258945EB1}" destId="{9BCCD9EE-74EF-475F-AFFA-A751EE6BAB27}" srcOrd="2" destOrd="0" presId="urn:microsoft.com/office/officeart/2005/8/layout/hierarchy3"/>
    <dgm:cxn modelId="{CEDB3EB7-AAAD-4C67-97CE-611A239F19ED}" type="presParOf" srcId="{6745AE42-0EB1-47B3-A6EA-5FC258945EB1}" destId="{79C61B5C-54ED-46A5-87E2-039B193425B3}" srcOrd="3" destOrd="0" presId="urn:microsoft.com/office/officeart/2005/8/layout/hierarchy3"/>
    <dgm:cxn modelId="{A34A0EB3-587B-48C9-AF39-5BCC94F1CBD0}" type="presParOf" srcId="{6745AE42-0EB1-47B3-A6EA-5FC258945EB1}" destId="{E466A9B4-66C4-48C6-BC4D-EE5755163156}" srcOrd="4" destOrd="0" presId="urn:microsoft.com/office/officeart/2005/8/layout/hierarchy3"/>
    <dgm:cxn modelId="{2FC4F1E1-FAD2-4E9D-9D99-25EC2A5C67D6}" type="presParOf" srcId="{6745AE42-0EB1-47B3-A6EA-5FC258945EB1}" destId="{0AA52DCC-5B21-4DA6-9134-B5C68DFEDC78}" srcOrd="5" destOrd="0" presId="urn:microsoft.com/office/officeart/2005/8/layout/hierarchy3"/>
    <dgm:cxn modelId="{A0CF5039-3FA4-45E5-9D12-624729A0BA79}" type="presParOf" srcId="{6745AE42-0EB1-47B3-A6EA-5FC258945EB1}" destId="{3CFD9E04-DCA5-42F9-B89F-AD8B14DD0CD6}" srcOrd="6" destOrd="0" presId="urn:microsoft.com/office/officeart/2005/8/layout/hierarchy3"/>
    <dgm:cxn modelId="{8648044B-56E6-48BD-BBEE-270412C6E747}" type="presParOf" srcId="{6745AE42-0EB1-47B3-A6EA-5FC258945EB1}" destId="{0CFB49D2-4326-42A1-8193-ABAA73C7F643}" srcOrd="7" destOrd="0" presId="urn:microsoft.com/office/officeart/2005/8/layout/hierarchy3"/>
    <dgm:cxn modelId="{201298BF-50FF-41CB-BF52-5F8F2AAB8062}" type="presParOf" srcId="{6745AE42-0EB1-47B3-A6EA-5FC258945EB1}" destId="{8EB121CF-8BF6-4DD7-8BA3-302F5DEE3833}" srcOrd="8" destOrd="0" presId="urn:microsoft.com/office/officeart/2005/8/layout/hierarchy3"/>
    <dgm:cxn modelId="{3681326C-99B0-4A77-843A-00AA249E990A}" type="presParOf" srcId="{6745AE42-0EB1-47B3-A6EA-5FC258945EB1}" destId="{D0BB1885-E8EB-47DC-B492-E72FC1B418D7}" srcOrd="9" destOrd="0" presId="urn:microsoft.com/office/officeart/2005/8/layout/hierarchy3"/>
    <dgm:cxn modelId="{01AE37AD-694A-42F7-9A7A-66D4526227B6}" type="presParOf" srcId="{6745AE42-0EB1-47B3-A6EA-5FC258945EB1}" destId="{7D7B794C-F1D8-4952-91F9-EF676AEC2934}" srcOrd="10" destOrd="0" presId="urn:microsoft.com/office/officeart/2005/8/layout/hierarchy3"/>
    <dgm:cxn modelId="{4A28EFF4-AF01-495E-AAEA-F07A66D38394}" type="presParOf" srcId="{6745AE42-0EB1-47B3-A6EA-5FC258945EB1}" destId="{8AF784A5-25AE-4217-B436-6B5CB2510DE3}" srcOrd="11" destOrd="0" presId="urn:microsoft.com/office/officeart/2005/8/layout/hierarchy3"/>
    <dgm:cxn modelId="{B871F7B0-47CF-4491-8411-E6C16C069A0E}" type="presParOf" srcId="{6745AE42-0EB1-47B3-A6EA-5FC258945EB1}" destId="{8721BDED-E2DE-437D-874E-99711C103853}" srcOrd="12" destOrd="0" presId="urn:microsoft.com/office/officeart/2005/8/layout/hierarchy3"/>
    <dgm:cxn modelId="{24A18802-A59D-4F27-ABEE-D6E4FD2097C3}" type="presParOf" srcId="{6745AE42-0EB1-47B3-A6EA-5FC258945EB1}" destId="{6874F629-8BFD-4D82-BAEB-E5BDCCCD8B13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D9764F-D65B-484C-BF8D-93A080743BEF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17220436-B631-4168-81C5-46EDE58B88CA}">
      <dgm:prSet phldrT="[Texto]" custT="1"/>
      <dgm:spPr/>
      <dgm:t>
        <a:bodyPr/>
        <a:lstStyle/>
        <a:p>
          <a:r>
            <a:rPr lang="es-ES_tradnl" sz="1800" dirty="0"/>
            <a:t>www.infojobs.es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68487E8E-8ECB-47C7-95C8-674FE43015D8}" type="parTrans" cxnId="{DA26E30D-C268-4AB2-9529-A4F0C33B79F7}">
      <dgm:prSet/>
      <dgm:spPr/>
      <dgm:t>
        <a:bodyPr/>
        <a:lstStyle/>
        <a:p>
          <a:endParaRPr lang="es-ES" sz="1800"/>
        </a:p>
      </dgm:t>
    </dgm:pt>
    <dgm:pt modelId="{30826BC0-C1F3-4350-9813-106B61C0CA95}" type="sibTrans" cxnId="{DA26E30D-C268-4AB2-9529-A4F0C33B79F7}">
      <dgm:prSet/>
      <dgm:spPr/>
      <dgm:t>
        <a:bodyPr/>
        <a:lstStyle/>
        <a:p>
          <a:endParaRPr lang="es-ES" sz="1800"/>
        </a:p>
      </dgm:t>
    </dgm:pt>
    <dgm:pt modelId="{EF48F99A-0B96-47C6-B0FB-812B2736D1F8}">
      <dgm:prSet phldrT="[Texto]" custT="1"/>
      <dgm:spPr/>
      <dgm:t>
        <a:bodyPr/>
        <a:lstStyle/>
        <a:p>
          <a:r>
            <a:rPr lang="es-ES_tradnl" sz="1800" dirty="0"/>
            <a:t>www.canaltrabajo.com</a:t>
          </a:r>
          <a:endParaRPr lang="es-ES" sz="18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/>
          </dgm14:cNvPr>
        </a:ext>
      </dgm:extLst>
    </dgm:pt>
    <dgm:pt modelId="{177D10D0-10AA-471B-A072-7309897EA21F}" type="parTrans" cxnId="{53252AA8-3304-450D-8154-4CC051017C10}">
      <dgm:prSet/>
      <dgm:spPr/>
      <dgm:t>
        <a:bodyPr/>
        <a:lstStyle/>
        <a:p>
          <a:endParaRPr lang="es-ES" sz="1800"/>
        </a:p>
      </dgm:t>
    </dgm:pt>
    <dgm:pt modelId="{C7AB7EA9-5C99-451A-A6F1-17D9003BC9DE}" type="sibTrans" cxnId="{53252AA8-3304-450D-8154-4CC051017C10}">
      <dgm:prSet/>
      <dgm:spPr/>
      <dgm:t>
        <a:bodyPr/>
        <a:lstStyle/>
        <a:p>
          <a:endParaRPr lang="es-ES" sz="1800"/>
        </a:p>
      </dgm:t>
    </dgm:pt>
    <dgm:pt modelId="{6AEBB3BF-64D7-4D5D-AF90-ABF7BC5C4075}">
      <dgm:prSet phldrT="[Texto]" custT="1"/>
      <dgm:spPr/>
      <dgm:t>
        <a:bodyPr/>
        <a:lstStyle/>
        <a:p>
          <a:r>
            <a:rPr lang="es-ES_tradnl" sz="1800" dirty="0"/>
            <a:t>www.laboris.net</a:t>
          </a:r>
          <a:endParaRPr lang="es-ES" sz="18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/>
          </dgm14:cNvPr>
        </a:ext>
      </dgm:extLst>
    </dgm:pt>
    <dgm:pt modelId="{45663B78-EBB4-40C6-8750-3CA1F41BB1E0}" type="parTrans" cxnId="{FC924996-4ADD-413F-A130-4FF368A9C530}">
      <dgm:prSet/>
      <dgm:spPr/>
      <dgm:t>
        <a:bodyPr/>
        <a:lstStyle/>
        <a:p>
          <a:endParaRPr lang="es-ES" sz="1800"/>
        </a:p>
      </dgm:t>
    </dgm:pt>
    <dgm:pt modelId="{AC8CF098-3039-4D06-A32B-CEFB3F2B5F9C}" type="sibTrans" cxnId="{FC924996-4ADD-413F-A130-4FF368A9C530}">
      <dgm:prSet/>
      <dgm:spPr/>
      <dgm:t>
        <a:bodyPr/>
        <a:lstStyle/>
        <a:p>
          <a:endParaRPr lang="es-ES" sz="1800"/>
        </a:p>
      </dgm:t>
    </dgm:pt>
    <dgm:pt modelId="{4947B9C1-F327-470D-9B33-A1B2AB2674BC}">
      <dgm:prSet phldrT="[Texto]" custT="1"/>
      <dgm:spPr/>
      <dgm:t>
        <a:bodyPr/>
        <a:lstStyle/>
        <a:p>
          <a:r>
            <a:rPr lang="es-ES_tradnl" sz="1800" dirty="0"/>
            <a:t>www.trabajar.com</a:t>
          </a:r>
          <a:endParaRPr lang="es-ES" sz="18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/>
          </dgm14:cNvPr>
        </a:ext>
      </dgm:extLst>
    </dgm:pt>
    <dgm:pt modelId="{4EA120C2-C75B-49D8-8F27-E348FDE5D4A3}" type="parTrans" cxnId="{9FD5BE3C-4CBE-4A9F-B0A8-EF1B864A832F}">
      <dgm:prSet/>
      <dgm:spPr/>
      <dgm:t>
        <a:bodyPr/>
        <a:lstStyle/>
        <a:p>
          <a:endParaRPr lang="es-ES" sz="1800"/>
        </a:p>
      </dgm:t>
    </dgm:pt>
    <dgm:pt modelId="{6F8FC4BB-BDFF-485A-A1EA-DE68E79C1874}" type="sibTrans" cxnId="{9FD5BE3C-4CBE-4A9F-B0A8-EF1B864A832F}">
      <dgm:prSet/>
      <dgm:spPr/>
      <dgm:t>
        <a:bodyPr/>
        <a:lstStyle/>
        <a:p>
          <a:endParaRPr lang="es-ES" sz="1800"/>
        </a:p>
      </dgm:t>
    </dgm:pt>
    <dgm:pt modelId="{93B66AB1-22F1-4103-912F-EE470EDE37A1}">
      <dgm:prSet phldrT="[Texto]" custT="1"/>
      <dgm:spPr/>
      <dgm:t>
        <a:bodyPr/>
        <a:lstStyle/>
        <a:p>
          <a:r>
            <a:rPr lang="es-ES_tradnl" sz="1800" dirty="0"/>
            <a:t>www.monster.es</a:t>
          </a:r>
          <a:endParaRPr lang="es-ES" sz="18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/>
          </dgm14:cNvPr>
        </a:ext>
      </dgm:extLst>
    </dgm:pt>
    <dgm:pt modelId="{3414C654-0DD0-4562-B636-4FD9ACDBA5FE}" type="parTrans" cxnId="{8239D5DF-9370-4E49-B5B0-1041B4A52CD5}">
      <dgm:prSet/>
      <dgm:spPr/>
      <dgm:t>
        <a:bodyPr/>
        <a:lstStyle/>
        <a:p>
          <a:endParaRPr lang="es-ES" sz="1800"/>
        </a:p>
      </dgm:t>
    </dgm:pt>
    <dgm:pt modelId="{7832B3CC-EEEB-49A5-ACE0-FD77E6D33BAE}" type="sibTrans" cxnId="{8239D5DF-9370-4E49-B5B0-1041B4A52CD5}">
      <dgm:prSet/>
      <dgm:spPr/>
      <dgm:t>
        <a:bodyPr/>
        <a:lstStyle/>
        <a:p>
          <a:endParaRPr lang="es-ES" sz="1800"/>
        </a:p>
      </dgm:t>
    </dgm:pt>
    <dgm:pt modelId="{38F5A68F-E12E-493B-9D0D-2616359C560D}">
      <dgm:prSet phldrT="[Texto]" custT="1"/>
      <dgm:spPr/>
      <dgm:t>
        <a:bodyPr/>
        <a:lstStyle/>
        <a:p>
          <a:r>
            <a:rPr lang="es-ES_tradnl" sz="1800" dirty="0"/>
            <a:t>www.trabajos.com</a:t>
          </a:r>
          <a:endParaRPr lang="es-ES" sz="18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/>
          </dgm14:cNvPr>
        </a:ext>
      </dgm:extLst>
    </dgm:pt>
    <dgm:pt modelId="{E8767DE4-BAF1-4750-B084-B3DB63D10B4B}" type="parTrans" cxnId="{C65D4538-16D9-45D7-8456-AFD7CA46108C}">
      <dgm:prSet/>
      <dgm:spPr/>
      <dgm:t>
        <a:bodyPr/>
        <a:lstStyle/>
        <a:p>
          <a:endParaRPr lang="es-ES" sz="1800"/>
        </a:p>
      </dgm:t>
    </dgm:pt>
    <dgm:pt modelId="{B029BDB3-1D07-4A26-B342-3C0BB095232F}" type="sibTrans" cxnId="{C65D4538-16D9-45D7-8456-AFD7CA46108C}">
      <dgm:prSet/>
      <dgm:spPr/>
      <dgm:t>
        <a:bodyPr/>
        <a:lstStyle/>
        <a:p>
          <a:endParaRPr lang="es-ES" sz="1800"/>
        </a:p>
      </dgm:t>
    </dgm:pt>
    <dgm:pt modelId="{AFB9D2F6-7442-490B-A853-7594FA9457D9}">
      <dgm:prSet phldrT="[Texto]" custT="1"/>
      <dgm:spPr/>
      <dgm:t>
        <a:bodyPr/>
        <a:lstStyle/>
        <a:p>
          <a:r>
            <a:rPr lang="es-ES_tradnl" sz="1800" dirty="0"/>
            <a:t>www.bolsadetrabajo.com</a:t>
          </a:r>
          <a:endParaRPr lang="es-ES" sz="18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7"/>
          </dgm14:cNvPr>
        </a:ext>
      </dgm:extLst>
    </dgm:pt>
    <dgm:pt modelId="{F7C26DF0-8B7C-48A0-98F2-00C8CC43CA43}" type="parTrans" cxnId="{003E5F44-0428-44CF-B6E5-FCF6E9D4E494}">
      <dgm:prSet/>
      <dgm:spPr/>
      <dgm:t>
        <a:bodyPr/>
        <a:lstStyle/>
        <a:p>
          <a:endParaRPr lang="es-ES" sz="1800"/>
        </a:p>
      </dgm:t>
    </dgm:pt>
    <dgm:pt modelId="{70AFFE02-336F-41C4-9FF2-074681E181D6}" type="sibTrans" cxnId="{003E5F44-0428-44CF-B6E5-FCF6E9D4E494}">
      <dgm:prSet/>
      <dgm:spPr/>
      <dgm:t>
        <a:bodyPr/>
        <a:lstStyle/>
        <a:p>
          <a:endParaRPr lang="es-ES" sz="1800"/>
        </a:p>
      </dgm:t>
    </dgm:pt>
    <dgm:pt modelId="{0C6A63BB-1EC7-473E-8E4B-6CBC5629FE17}">
      <dgm:prSet phldrT="[Texto]" custT="1"/>
      <dgm:spPr/>
      <dgm:t>
        <a:bodyPr/>
        <a:lstStyle/>
        <a:p>
          <a:r>
            <a:rPr lang="es-ES_tradnl" sz="1800" dirty="0"/>
            <a:t>www.empleo.com</a:t>
          </a:r>
          <a:endParaRPr lang="es-ES" sz="18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8"/>
          </dgm14:cNvPr>
        </a:ext>
      </dgm:extLst>
    </dgm:pt>
    <dgm:pt modelId="{39AB0133-5B82-4386-A21F-D79553CF67BA}" type="parTrans" cxnId="{5D633C5F-8D09-4E82-B265-F2AFA7B4211B}">
      <dgm:prSet/>
      <dgm:spPr/>
      <dgm:t>
        <a:bodyPr/>
        <a:lstStyle/>
        <a:p>
          <a:endParaRPr lang="es-ES" sz="1800"/>
        </a:p>
      </dgm:t>
    </dgm:pt>
    <dgm:pt modelId="{D06DFB7C-5298-4995-915A-EF82E29B237D}" type="sibTrans" cxnId="{5D633C5F-8D09-4E82-B265-F2AFA7B4211B}">
      <dgm:prSet/>
      <dgm:spPr/>
      <dgm:t>
        <a:bodyPr/>
        <a:lstStyle/>
        <a:p>
          <a:endParaRPr lang="es-ES" sz="1800"/>
        </a:p>
      </dgm:t>
    </dgm:pt>
    <dgm:pt modelId="{86F69308-DC3B-46F5-A9A3-98BFCDB3E00E}">
      <dgm:prSet phldrT="[Texto]" custT="1"/>
      <dgm:spPr/>
      <dgm:t>
        <a:bodyPr/>
        <a:lstStyle/>
        <a:p>
          <a:r>
            <a:rPr lang="es-ES_tradnl" sz="1800" dirty="0"/>
            <a:t>www.primerempleo.com</a:t>
          </a:r>
          <a:endParaRPr lang="es-ES" sz="18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9"/>
          </dgm14:cNvPr>
        </a:ext>
      </dgm:extLst>
    </dgm:pt>
    <dgm:pt modelId="{3FE59FA7-9427-4B45-8B8C-C852616256E0}" type="parTrans" cxnId="{03138740-1709-422E-B4F5-5BF96C755082}">
      <dgm:prSet/>
      <dgm:spPr/>
      <dgm:t>
        <a:bodyPr/>
        <a:lstStyle/>
        <a:p>
          <a:endParaRPr lang="es-ES" sz="1800"/>
        </a:p>
      </dgm:t>
    </dgm:pt>
    <dgm:pt modelId="{7AEDC01A-E837-416A-B51C-DE227BD76DFD}" type="sibTrans" cxnId="{03138740-1709-422E-B4F5-5BF96C755082}">
      <dgm:prSet/>
      <dgm:spPr/>
      <dgm:t>
        <a:bodyPr/>
        <a:lstStyle/>
        <a:p>
          <a:endParaRPr lang="es-ES" sz="1800"/>
        </a:p>
      </dgm:t>
    </dgm:pt>
    <dgm:pt modelId="{D7550B2C-70AE-4C9E-A5CB-CC6410BFD5C4}">
      <dgm:prSet phldrT="[Texto]" custT="1"/>
      <dgm:spPr/>
      <dgm:t>
        <a:bodyPr/>
        <a:lstStyle/>
        <a:p>
          <a:r>
            <a:rPr lang="es-ES_tradnl" sz="1800" dirty="0"/>
            <a:t>www.disjob.com (discapacitados)</a:t>
          </a:r>
          <a:endParaRPr lang="es-ES" sz="18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0"/>
          </dgm14:cNvPr>
        </a:ext>
      </dgm:extLst>
    </dgm:pt>
    <dgm:pt modelId="{28F086E9-71FC-4AFE-A134-6E5486B6BF6D}" type="parTrans" cxnId="{4816261D-13B4-4326-95FF-9307A3A62E29}">
      <dgm:prSet/>
      <dgm:spPr/>
      <dgm:t>
        <a:bodyPr/>
        <a:lstStyle/>
        <a:p>
          <a:endParaRPr lang="es-ES" sz="1800"/>
        </a:p>
      </dgm:t>
    </dgm:pt>
    <dgm:pt modelId="{78D171C2-37DF-4E25-BF96-1AE00939027D}" type="sibTrans" cxnId="{4816261D-13B4-4326-95FF-9307A3A62E29}">
      <dgm:prSet/>
      <dgm:spPr/>
      <dgm:t>
        <a:bodyPr/>
        <a:lstStyle/>
        <a:p>
          <a:endParaRPr lang="es-ES" sz="1800"/>
        </a:p>
      </dgm:t>
    </dgm:pt>
    <dgm:pt modelId="{7F374EB7-B07F-4E48-AF19-CE55D38C47AD}">
      <dgm:prSet phldrT="[Texto]" custT="1"/>
      <dgm:spPr/>
      <dgm:t>
        <a:bodyPr/>
        <a:lstStyle/>
        <a:p>
          <a:r>
            <a:rPr lang="es-ES_tradnl" sz="1800" dirty="0"/>
            <a:t>Laboralnews (portales de empleo)</a:t>
          </a:r>
          <a:endParaRPr lang="es-ES" sz="18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1"/>
          </dgm14:cNvPr>
        </a:ext>
      </dgm:extLst>
    </dgm:pt>
    <dgm:pt modelId="{F1D79783-7B44-455B-AA73-622A0F7EB8EE}" type="parTrans" cxnId="{9DE30D93-1602-4851-B3D9-7EA8A84D81D0}">
      <dgm:prSet/>
      <dgm:spPr/>
      <dgm:t>
        <a:bodyPr/>
        <a:lstStyle/>
        <a:p>
          <a:endParaRPr lang="es-ES" sz="1800"/>
        </a:p>
      </dgm:t>
    </dgm:pt>
    <dgm:pt modelId="{F76EA5CE-F27D-4A7D-9EEA-398EE17C6D1E}" type="sibTrans" cxnId="{9DE30D93-1602-4851-B3D9-7EA8A84D81D0}">
      <dgm:prSet/>
      <dgm:spPr/>
      <dgm:t>
        <a:bodyPr/>
        <a:lstStyle/>
        <a:p>
          <a:endParaRPr lang="es-ES" sz="1800"/>
        </a:p>
      </dgm:t>
    </dgm:pt>
    <dgm:pt modelId="{683B9B4D-FD44-43CD-9F90-E7B37AC79BB2}" type="pres">
      <dgm:prSet presAssocID="{2FD9764F-D65B-484C-BF8D-93A080743BEF}" presName="linear" presStyleCnt="0">
        <dgm:presLayoutVars>
          <dgm:dir/>
          <dgm:animLvl val="lvl"/>
          <dgm:resizeHandles val="exact"/>
        </dgm:presLayoutVars>
      </dgm:prSet>
      <dgm:spPr/>
    </dgm:pt>
    <dgm:pt modelId="{06008615-F97F-45A5-B68E-BBAB941230DA}" type="pres">
      <dgm:prSet presAssocID="{17220436-B631-4168-81C5-46EDE58B88CA}" presName="parentLin" presStyleCnt="0"/>
      <dgm:spPr/>
    </dgm:pt>
    <dgm:pt modelId="{55F99B9C-DA9E-4835-8B3C-067CC9A490EF}" type="pres">
      <dgm:prSet presAssocID="{17220436-B631-4168-81C5-46EDE58B88CA}" presName="parentLeftMargin" presStyleLbl="node1" presStyleIdx="0" presStyleCnt="11"/>
      <dgm:spPr/>
    </dgm:pt>
    <dgm:pt modelId="{4045D79A-7936-47B9-A760-37CE722E7DE7}" type="pres">
      <dgm:prSet presAssocID="{17220436-B631-4168-81C5-46EDE58B88CA}" presName="parentText" presStyleLbl="node1" presStyleIdx="0" presStyleCnt="11" custScaleY="127672">
        <dgm:presLayoutVars>
          <dgm:chMax val="0"/>
          <dgm:bulletEnabled val="1"/>
        </dgm:presLayoutVars>
      </dgm:prSet>
      <dgm:spPr/>
    </dgm:pt>
    <dgm:pt modelId="{9B9F27D3-C084-4B85-AE81-E6DA80BB4F37}" type="pres">
      <dgm:prSet presAssocID="{17220436-B631-4168-81C5-46EDE58B88CA}" presName="negativeSpace" presStyleCnt="0"/>
      <dgm:spPr/>
    </dgm:pt>
    <dgm:pt modelId="{62002D24-012D-4190-B291-F1E0294958BE}" type="pres">
      <dgm:prSet presAssocID="{17220436-B631-4168-81C5-46EDE58B88CA}" presName="childText" presStyleLbl="conFgAcc1" presStyleIdx="0" presStyleCnt="11">
        <dgm:presLayoutVars>
          <dgm:bulletEnabled val="1"/>
        </dgm:presLayoutVars>
      </dgm:prSet>
      <dgm:spPr/>
    </dgm:pt>
    <dgm:pt modelId="{ED55D304-7E68-48D3-A0A1-1F6C6A55829B}" type="pres">
      <dgm:prSet presAssocID="{30826BC0-C1F3-4350-9813-106B61C0CA95}" presName="spaceBetweenRectangles" presStyleCnt="0"/>
      <dgm:spPr/>
    </dgm:pt>
    <dgm:pt modelId="{2E1C6CAA-71EB-414B-9E8F-A83BD57E49F6}" type="pres">
      <dgm:prSet presAssocID="{EF48F99A-0B96-47C6-B0FB-812B2736D1F8}" presName="parentLin" presStyleCnt="0"/>
      <dgm:spPr/>
    </dgm:pt>
    <dgm:pt modelId="{1E7BF2FE-1F98-4D72-AF4D-FF46EE1953AA}" type="pres">
      <dgm:prSet presAssocID="{EF48F99A-0B96-47C6-B0FB-812B2736D1F8}" presName="parentLeftMargin" presStyleLbl="node1" presStyleIdx="0" presStyleCnt="11"/>
      <dgm:spPr/>
    </dgm:pt>
    <dgm:pt modelId="{A8EE0F45-B94A-49A4-89E4-CFA97962A295}" type="pres">
      <dgm:prSet presAssocID="{EF48F99A-0B96-47C6-B0FB-812B2736D1F8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E0A5EFF9-2FAB-4C37-B8E5-6C38C2E5EAC7}" type="pres">
      <dgm:prSet presAssocID="{EF48F99A-0B96-47C6-B0FB-812B2736D1F8}" presName="negativeSpace" presStyleCnt="0"/>
      <dgm:spPr/>
    </dgm:pt>
    <dgm:pt modelId="{69CF0E09-0B7C-4C0D-8482-600AB8FA9F9E}" type="pres">
      <dgm:prSet presAssocID="{EF48F99A-0B96-47C6-B0FB-812B2736D1F8}" presName="childText" presStyleLbl="conFgAcc1" presStyleIdx="1" presStyleCnt="11">
        <dgm:presLayoutVars>
          <dgm:bulletEnabled val="1"/>
        </dgm:presLayoutVars>
      </dgm:prSet>
      <dgm:spPr/>
    </dgm:pt>
    <dgm:pt modelId="{4CA61538-6827-4B4A-9196-FB42A7875AE9}" type="pres">
      <dgm:prSet presAssocID="{C7AB7EA9-5C99-451A-A6F1-17D9003BC9DE}" presName="spaceBetweenRectangles" presStyleCnt="0"/>
      <dgm:spPr/>
    </dgm:pt>
    <dgm:pt modelId="{B2B4B65E-8810-4562-87D8-4F36C19B7D09}" type="pres">
      <dgm:prSet presAssocID="{6AEBB3BF-64D7-4D5D-AF90-ABF7BC5C4075}" presName="parentLin" presStyleCnt="0"/>
      <dgm:spPr/>
    </dgm:pt>
    <dgm:pt modelId="{43ED5851-5F26-4D74-BFEA-D9E5F2FD62F4}" type="pres">
      <dgm:prSet presAssocID="{6AEBB3BF-64D7-4D5D-AF90-ABF7BC5C4075}" presName="parentLeftMargin" presStyleLbl="node1" presStyleIdx="1" presStyleCnt="11"/>
      <dgm:spPr/>
    </dgm:pt>
    <dgm:pt modelId="{85301522-2E9C-4FE0-B254-AF79722202D5}" type="pres">
      <dgm:prSet presAssocID="{6AEBB3BF-64D7-4D5D-AF90-ABF7BC5C4075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19DD8146-9D9E-431E-A5F9-DAEEFA9DA458}" type="pres">
      <dgm:prSet presAssocID="{6AEBB3BF-64D7-4D5D-AF90-ABF7BC5C4075}" presName="negativeSpace" presStyleCnt="0"/>
      <dgm:spPr/>
    </dgm:pt>
    <dgm:pt modelId="{587F5F05-0210-4E26-B800-5DC2B403E90E}" type="pres">
      <dgm:prSet presAssocID="{6AEBB3BF-64D7-4D5D-AF90-ABF7BC5C4075}" presName="childText" presStyleLbl="conFgAcc1" presStyleIdx="2" presStyleCnt="11">
        <dgm:presLayoutVars>
          <dgm:bulletEnabled val="1"/>
        </dgm:presLayoutVars>
      </dgm:prSet>
      <dgm:spPr/>
    </dgm:pt>
    <dgm:pt modelId="{4D12FBAD-7BE3-4309-B8B4-EEB5343FC15C}" type="pres">
      <dgm:prSet presAssocID="{AC8CF098-3039-4D06-A32B-CEFB3F2B5F9C}" presName="spaceBetweenRectangles" presStyleCnt="0"/>
      <dgm:spPr/>
    </dgm:pt>
    <dgm:pt modelId="{EA23BD61-92DB-4BE1-9A1A-DB9345E125EA}" type="pres">
      <dgm:prSet presAssocID="{4947B9C1-F327-470D-9B33-A1B2AB2674BC}" presName="parentLin" presStyleCnt="0"/>
      <dgm:spPr/>
    </dgm:pt>
    <dgm:pt modelId="{8EAEF366-E0F9-45E0-BBAE-720E90DB5993}" type="pres">
      <dgm:prSet presAssocID="{4947B9C1-F327-470D-9B33-A1B2AB2674BC}" presName="parentLeftMargin" presStyleLbl="node1" presStyleIdx="2" presStyleCnt="11"/>
      <dgm:spPr/>
    </dgm:pt>
    <dgm:pt modelId="{DA7546AB-0796-4395-B433-28B8BACBA18C}" type="pres">
      <dgm:prSet presAssocID="{4947B9C1-F327-470D-9B33-A1B2AB2674BC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E45D0C93-439B-4C37-8635-21E7A9451DD9}" type="pres">
      <dgm:prSet presAssocID="{4947B9C1-F327-470D-9B33-A1B2AB2674BC}" presName="negativeSpace" presStyleCnt="0"/>
      <dgm:spPr/>
    </dgm:pt>
    <dgm:pt modelId="{6B65B293-F2D7-423F-B8DE-DE62B68B2729}" type="pres">
      <dgm:prSet presAssocID="{4947B9C1-F327-470D-9B33-A1B2AB2674BC}" presName="childText" presStyleLbl="conFgAcc1" presStyleIdx="3" presStyleCnt="11">
        <dgm:presLayoutVars>
          <dgm:bulletEnabled val="1"/>
        </dgm:presLayoutVars>
      </dgm:prSet>
      <dgm:spPr/>
    </dgm:pt>
    <dgm:pt modelId="{022F050A-ED13-4CCB-B760-51C93CD21833}" type="pres">
      <dgm:prSet presAssocID="{6F8FC4BB-BDFF-485A-A1EA-DE68E79C1874}" presName="spaceBetweenRectangles" presStyleCnt="0"/>
      <dgm:spPr/>
    </dgm:pt>
    <dgm:pt modelId="{CBDBBDF5-F47C-445C-8689-4C96E604C797}" type="pres">
      <dgm:prSet presAssocID="{93B66AB1-22F1-4103-912F-EE470EDE37A1}" presName="parentLin" presStyleCnt="0"/>
      <dgm:spPr/>
    </dgm:pt>
    <dgm:pt modelId="{D6DC8796-4A31-446F-869C-86E2D3567B28}" type="pres">
      <dgm:prSet presAssocID="{93B66AB1-22F1-4103-912F-EE470EDE37A1}" presName="parentLeftMargin" presStyleLbl="node1" presStyleIdx="3" presStyleCnt="11"/>
      <dgm:spPr/>
    </dgm:pt>
    <dgm:pt modelId="{8EAA216D-F633-4722-92D0-039DACBE725F}" type="pres">
      <dgm:prSet presAssocID="{93B66AB1-22F1-4103-912F-EE470EDE37A1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DC788FF2-0660-4993-A034-7B5CA9A01AFC}" type="pres">
      <dgm:prSet presAssocID="{93B66AB1-22F1-4103-912F-EE470EDE37A1}" presName="negativeSpace" presStyleCnt="0"/>
      <dgm:spPr/>
    </dgm:pt>
    <dgm:pt modelId="{D607F9D6-60EF-4C51-81DC-4A5930962E1B}" type="pres">
      <dgm:prSet presAssocID="{93B66AB1-22F1-4103-912F-EE470EDE37A1}" presName="childText" presStyleLbl="conFgAcc1" presStyleIdx="4" presStyleCnt="11">
        <dgm:presLayoutVars>
          <dgm:bulletEnabled val="1"/>
        </dgm:presLayoutVars>
      </dgm:prSet>
      <dgm:spPr/>
    </dgm:pt>
    <dgm:pt modelId="{15D0F767-F046-4A17-ACCB-0DD7D5154439}" type="pres">
      <dgm:prSet presAssocID="{7832B3CC-EEEB-49A5-ACE0-FD77E6D33BAE}" presName="spaceBetweenRectangles" presStyleCnt="0"/>
      <dgm:spPr/>
    </dgm:pt>
    <dgm:pt modelId="{02500256-E358-4FD7-9D83-110A9B4B760B}" type="pres">
      <dgm:prSet presAssocID="{38F5A68F-E12E-493B-9D0D-2616359C560D}" presName="parentLin" presStyleCnt="0"/>
      <dgm:spPr/>
    </dgm:pt>
    <dgm:pt modelId="{FAB489EB-D056-492E-9238-32665547606F}" type="pres">
      <dgm:prSet presAssocID="{38F5A68F-E12E-493B-9D0D-2616359C560D}" presName="parentLeftMargin" presStyleLbl="node1" presStyleIdx="4" presStyleCnt="11"/>
      <dgm:spPr/>
    </dgm:pt>
    <dgm:pt modelId="{C9902B41-AFD4-49F8-9E31-3137D93848BF}" type="pres">
      <dgm:prSet presAssocID="{38F5A68F-E12E-493B-9D0D-2616359C560D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4E530C35-E931-46DD-9796-86296A7C162A}" type="pres">
      <dgm:prSet presAssocID="{38F5A68F-E12E-493B-9D0D-2616359C560D}" presName="negativeSpace" presStyleCnt="0"/>
      <dgm:spPr/>
    </dgm:pt>
    <dgm:pt modelId="{507466B5-BFBB-40F7-9407-EB10C0866236}" type="pres">
      <dgm:prSet presAssocID="{38F5A68F-E12E-493B-9D0D-2616359C560D}" presName="childText" presStyleLbl="conFgAcc1" presStyleIdx="5" presStyleCnt="11">
        <dgm:presLayoutVars>
          <dgm:bulletEnabled val="1"/>
        </dgm:presLayoutVars>
      </dgm:prSet>
      <dgm:spPr/>
    </dgm:pt>
    <dgm:pt modelId="{64D336D1-71E3-4D00-8A4A-D2FADE8989E5}" type="pres">
      <dgm:prSet presAssocID="{B029BDB3-1D07-4A26-B342-3C0BB095232F}" presName="spaceBetweenRectangles" presStyleCnt="0"/>
      <dgm:spPr/>
    </dgm:pt>
    <dgm:pt modelId="{F86FF756-5B98-4A06-A7A3-4CA52809A754}" type="pres">
      <dgm:prSet presAssocID="{AFB9D2F6-7442-490B-A853-7594FA9457D9}" presName="parentLin" presStyleCnt="0"/>
      <dgm:spPr/>
    </dgm:pt>
    <dgm:pt modelId="{215AE9B2-854D-454E-B31E-D9C36A540710}" type="pres">
      <dgm:prSet presAssocID="{AFB9D2F6-7442-490B-A853-7594FA9457D9}" presName="parentLeftMargin" presStyleLbl="node1" presStyleIdx="5" presStyleCnt="11"/>
      <dgm:spPr/>
    </dgm:pt>
    <dgm:pt modelId="{98D284B0-6E35-4A78-BAC7-E88773EA7502}" type="pres">
      <dgm:prSet presAssocID="{AFB9D2F6-7442-490B-A853-7594FA9457D9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42405D74-82B0-4071-A788-657292BACF3B}" type="pres">
      <dgm:prSet presAssocID="{AFB9D2F6-7442-490B-A853-7594FA9457D9}" presName="negativeSpace" presStyleCnt="0"/>
      <dgm:spPr/>
    </dgm:pt>
    <dgm:pt modelId="{0D201D94-901C-4C34-95D1-C5B251E9B5C7}" type="pres">
      <dgm:prSet presAssocID="{AFB9D2F6-7442-490B-A853-7594FA9457D9}" presName="childText" presStyleLbl="conFgAcc1" presStyleIdx="6" presStyleCnt="11">
        <dgm:presLayoutVars>
          <dgm:bulletEnabled val="1"/>
        </dgm:presLayoutVars>
      </dgm:prSet>
      <dgm:spPr/>
    </dgm:pt>
    <dgm:pt modelId="{5289CC3B-4F7D-4D59-877A-1590CB959960}" type="pres">
      <dgm:prSet presAssocID="{70AFFE02-336F-41C4-9FF2-074681E181D6}" presName="spaceBetweenRectangles" presStyleCnt="0"/>
      <dgm:spPr/>
    </dgm:pt>
    <dgm:pt modelId="{071574C2-3982-493C-B756-1CF97F6EAA5E}" type="pres">
      <dgm:prSet presAssocID="{0C6A63BB-1EC7-473E-8E4B-6CBC5629FE17}" presName="parentLin" presStyleCnt="0"/>
      <dgm:spPr/>
    </dgm:pt>
    <dgm:pt modelId="{A3ACB6B6-BB1D-4FB2-A9C0-4FEC846572F2}" type="pres">
      <dgm:prSet presAssocID="{0C6A63BB-1EC7-473E-8E4B-6CBC5629FE17}" presName="parentLeftMargin" presStyleLbl="node1" presStyleIdx="6" presStyleCnt="11"/>
      <dgm:spPr/>
    </dgm:pt>
    <dgm:pt modelId="{2007997A-3B8C-4028-B257-A801F023400B}" type="pres">
      <dgm:prSet presAssocID="{0C6A63BB-1EC7-473E-8E4B-6CBC5629FE17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68BD00F2-17F2-4366-8A39-0C27BE125126}" type="pres">
      <dgm:prSet presAssocID="{0C6A63BB-1EC7-473E-8E4B-6CBC5629FE17}" presName="negativeSpace" presStyleCnt="0"/>
      <dgm:spPr/>
    </dgm:pt>
    <dgm:pt modelId="{8775898C-8749-4DAC-BA57-9B705D641875}" type="pres">
      <dgm:prSet presAssocID="{0C6A63BB-1EC7-473E-8E4B-6CBC5629FE17}" presName="childText" presStyleLbl="conFgAcc1" presStyleIdx="7" presStyleCnt="11">
        <dgm:presLayoutVars>
          <dgm:bulletEnabled val="1"/>
        </dgm:presLayoutVars>
      </dgm:prSet>
      <dgm:spPr/>
    </dgm:pt>
    <dgm:pt modelId="{D464705A-D216-420B-9664-8032CA504BBD}" type="pres">
      <dgm:prSet presAssocID="{D06DFB7C-5298-4995-915A-EF82E29B237D}" presName="spaceBetweenRectangles" presStyleCnt="0"/>
      <dgm:spPr/>
    </dgm:pt>
    <dgm:pt modelId="{A8A0B904-81BF-4161-9762-D1BEC764DD77}" type="pres">
      <dgm:prSet presAssocID="{86F69308-DC3B-46F5-A9A3-98BFCDB3E00E}" presName="parentLin" presStyleCnt="0"/>
      <dgm:spPr/>
    </dgm:pt>
    <dgm:pt modelId="{E71F45EC-E6FB-496D-A93A-B733B5E9030A}" type="pres">
      <dgm:prSet presAssocID="{86F69308-DC3B-46F5-A9A3-98BFCDB3E00E}" presName="parentLeftMargin" presStyleLbl="node1" presStyleIdx="7" presStyleCnt="11"/>
      <dgm:spPr/>
    </dgm:pt>
    <dgm:pt modelId="{F6E501E6-917B-4F0E-8A4B-3F73DB896DB0}" type="pres">
      <dgm:prSet presAssocID="{86F69308-DC3B-46F5-A9A3-98BFCDB3E00E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FBDF1ADB-EA9D-4457-A875-642182F5C7FF}" type="pres">
      <dgm:prSet presAssocID="{86F69308-DC3B-46F5-A9A3-98BFCDB3E00E}" presName="negativeSpace" presStyleCnt="0"/>
      <dgm:spPr/>
    </dgm:pt>
    <dgm:pt modelId="{02BD4407-EC12-4826-A851-3CF68A8EAA4E}" type="pres">
      <dgm:prSet presAssocID="{86F69308-DC3B-46F5-A9A3-98BFCDB3E00E}" presName="childText" presStyleLbl="conFgAcc1" presStyleIdx="8" presStyleCnt="11">
        <dgm:presLayoutVars>
          <dgm:bulletEnabled val="1"/>
        </dgm:presLayoutVars>
      </dgm:prSet>
      <dgm:spPr/>
    </dgm:pt>
    <dgm:pt modelId="{F0AF7606-906F-4067-BC13-5A9DEC83B44E}" type="pres">
      <dgm:prSet presAssocID="{7AEDC01A-E837-416A-B51C-DE227BD76DFD}" presName="spaceBetweenRectangles" presStyleCnt="0"/>
      <dgm:spPr/>
    </dgm:pt>
    <dgm:pt modelId="{C1F14B4E-64B9-4067-B512-1997CE3E25C9}" type="pres">
      <dgm:prSet presAssocID="{D7550B2C-70AE-4C9E-A5CB-CC6410BFD5C4}" presName="parentLin" presStyleCnt="0"/>
      <dgm:spPr/>
    </dgm:pt>
    <dgm:pt modelId="{23E9EE70-69C8-43E9-B1FE-8960B95E5E61}" type="pres">
      <dgm:prSet presAssocID="{D7550B2C-70AE-4C9E-A5CB-CC6410BFD5C4}" presName="parentLeftMargin" presStyleLbl="node1" presStyleIdx="8" presStyleCnt="11"/>
      <dgm:spPr/>
    </dgm:pt>
    <dgm:pt modelId="{DBE04C77-342B-4BA2-B686-AE7908B42286}" type="pres">
      <dgm:prSet presAssocID="{D7550B2C-70AE-4C9E-A5CB-CC6410BFD5C4}" presName="parentText" presStyleLbl="node1" presStyleIdx="9" presStyleCnt="11" custScaleX="140807" custScaleY="127921">
        <dgm:presLayoutVars>
          <dgm:chMax val="0"/>
          <dgm:bulletEnabled val="1"/>
        </dgm:presLayoutVars>
      </dgm:prSet>
      <dgm:spPr/>
    </dgm:pt>
    <dgm:pt modelId="{5F346885-CE9F-4BC4-9106-DD3C600B62D2}" type="pres">
      <dgm:prSet presAssocID="{D7550B2C-70AE-4C9E-A5CB-CC6410BFD5C4}" presName="negativeSpace" presStyleCnt="0"/>
      <dgm:spPr/>
    </dgm:pt>
    <dgm:pt modelId="{91D8B780-45EC-41D2-949A-CE2FA36EBBFC}" type="pres">
      <dgm:prSet presAssocID="{D7550B2C-70AE-4C9E-A5CB-CC6410BFD5C4}" presName="childText" presStyleLbl="conFgAcc1" presStyleIdx="9" presStyleCnt="11">
        <dgm:presLayoutVars>
          <dgm:bulletEnabled val="1"/>
        </dgm:presLayoutVars>
      </dgm:prSet>
      <dgm:spPr/>
    </dgm:pt>
    <dgm:pt modelId="{3E72153F-EC1C-43F8-B78F-7130F1A4C6FB}" type="pres">
      <dgm:prSet presAssocID="{78D171C2-37DF-4E25-BF96-1AE00939027D}" presName="spaceBetweenRectangles" presStyleCnt="0"/>
      <dgm:spPr/>
    </dgm:pt>
    <dgm:pt modelId="{23CC6CC3-FE2E-4791-9C30-4EF781821B04}" type="pres">
      <dgm:prSet presAssocID="{7F374EB7-B07F-4E48-AF19-CE55D38C47AD}" presName="parentLin" presStyleCnt="0"/>
      <dgm:spPr/>
    </dgm:pt>
    <dgm:pt modelId="{4E15F9AF-70E9-4BF0-8FDD-399CE305E351}" type="pres">
      <dgm:prSet presAssocID="{7F374EB7-B07F-4E48-AF19-CE55D38C47AD}" presName="parentLeftMargin" presStyleLbl="node1" presStyleIdx="9" presStyleCnt="11"/>
      <dgm:spPr/>
    </dgm:pt>
    <dgm:pt modelId="{D7A7C0E3-BE0A-4507-90E2-C246D056E2A5}" type="pres">
      <dgm:prSet presAssocID="{7F374EB7-B07F-4E48-AF19-CE55D38C47AD}" presName="parentText" presStyleLbl="node1" presStyleIdx="10" presStyleCnt="11" custScaleX="142857" custScaleY="126884">
        <dgm:presLayoutVars>
          <dgm:chMax val="0"/>
          <dgm:bulletEnabled val="1"/>
        </dgm:presLayoutVars>
      </dgm:prSet>
      <dgm:spPr/>
    </dgm:pt>
    <dgm:pt modelId="{D0BE86A4-7036-4411-8F07-1B70D1067742}" type="pres">
      <dgm:prSet presAssocID="{7F374EB7-B07F-4E48-AF19-CE55D38C47AD}" presName="negativeSpace" presStyleCnt="0"/>
      <dgm:spPr/>
    </dgm:pt>
    <dgm:pt modelId="{45C7EC50-060C-4613-8945-7488D0619366}" type="pres">
      <dgm:prSet presAssocID="{7F374EB7-B07F-4E48-AF19-CE55D38C47AD}" presName="childText" presStyleLbl="conFgAcc1" presStyleIdx="10" presStyleCnt="11">
        <dgm:presLayoutVars>
          <dgm:bulletEnabled val="1"/>
        </dgm:presLayoutVars>
      </dgm:prSet>
      <dgm:spPr/>
    </dgm:pt>
  </dgm:ptLst>
  <dgm:cxnLst>
    <dgm:cxn modelId="{9C240504-700E-4735-9909-5633F04313A5}" type="presOf" srcId="{EF48F99A-0B96-47C6-B0FB-812B2736D1F8}" destId="{A8EE0F45-B94A-49A4-89E4-CFA97962A295}" srcOrd="1" destOrd="0" presId="urn:microsoft.com/office/officeart/2005/8/layout/list1"/>
    <dgm:cxn modelId="{457D0508-6680-423E-80CE-4261FAE5D103}" type="presOf" srcId="{4947B9C1-F327-470D-9B33-A1B2AB2674BC}" destId="{8EAEF366-E0F9-45E0-BBAE-720E90DB5993}" srcOrd="0" destOrd="0" presId="urn:microsoft.com/office/officeart/2005/8/layout/list1"/>
    <dgm:cxn modelId="{DA26E30D-C268-4AB2-9529-A4F0C33B79F7}" srcId="{2FD9764F-D65B-484C-BF8D-93A080743BEF}" destId="{17220436-B631-4168-81C5-46EDE58B88CA}" srcOrd="0" destOrd="0" parTransId="{68487E8E-8ECB-47C7-95C8-674FE43015D8}" sibTransId="{30826BC0-C1F3-4350-9813-106B61C0CA95}"/>
    <dgm:cxn modelId="{35270718-285B-435D-8FC9-0C66A43068B4}" type="presOf" srcId="{86F69308-DC3B-46F5-A9A3-98BFCDB3E00E}" destId="{E71F45EC-E6FB-496D-A93A-B733B5E9030A}" srcOrd="0" destOrd="0" presId="urn:microsoft.com/office/officeart/2005/8/layout/list1"/>
    <dgm:cxn modelId="{4816261D-13B4-4326-95FF-9307A3A62E29}" srcId="{2FD9764F-D65B-484C-BF8D-93A080743BEF}" destId="{D7550B2C-70AE-4C9E-A5CB-CC6410BFD5C4}" srcOrd="9" destOrd="0" parTransId="{28F086E9-71FC-4AFE-A134-6E5486B6BF6D}" sibTransId="{78D171C2-37DF-4E25-BF96-1AE00939027D}"/>
    <dgm:cxn modelId="{0F4B4C24-AD12-4BBB-8321-12DC83E2E406}" type="presOf" srcId="{86F69308-DC3B-46F5-A9A3-98BFCDB3E00E}" destId="{F6E501E6-917B-4F0E-8A4B-3F73DB896DB0}" srcOrd="1" destOrd="0" presId="urn:microsoft.com/office/officeart/2005/8/layout/list1"/>
    <dgm:cxn modelId="{83958633-C248-4A15-B904-6BC6B0386255}" type="presOf" srcId="{6AEBB3BF-64D7-4D5D-AF90-ABF7BC5C4075}" destId="{43ED5851-5F26-4D74-BFEA-D9E5F2FD62F4}" srcOrd="0" destOrd="0" presId="urn:microsoft.com/office/officeart/2005/8/layout/list1"/>
    <dgm:cxn modelId="{C65D4538-16D9-45D7-8456-AFD7CA46108C}" srcId="{2FD9764F-D65B-484C-BF8D-93A080743BEF}" destId="{38F5A68F-E12E-493B-9D0D-2616359C560D}" srcOrd="5" destOrd="0" parTransId="{E8767DE4-BAF1-4750-B084-B3DB63D10B4B}" sibTransId="{B029BDB3-1D07-4A26-B342-3C0BB095232F}"/>
    <dgm:cxn modelId="{A345E039-9B66-458C-96B8-E3A9AB75663F}" type="presOf" srcId="{D7550B2C-70AE-4C9E-A5CB-CC6410BFD5C4}" destId="{DBE04C77-342B-4BA2-B686-AE7908B42286}" srcOrd="1" destOrd="0" presId="urn:microsoft.com/office/officeart/2005/8/layout/list1"/>
    <dgm:cxn modelId="{9FD5BE3C-4CBE-4A9F-B0A8-EF1B864A832F}" srcId="{2FD9764F-D65B-484C-BF8D-93A080743BEF}" destId="{4947B9C1-F327-470D-9B33-A1B2AB2674BC}" srcOrd="3" destOrd="0" parTransId="{4EA120C2-C75B-49D8-8F27-E348FDE5D4A3}" sibTransId="{6F8FC4BB-BDFF-485A-A1EA-DE68E79C1874}"/>
    <dgm:cxn modelId="{03138740-1709-422E-B4F5-5BF96C755082}" srcId="{2FD9764F-D65B-484C-BF8D-93A080743BEF}" destId="{86F69308-DC3B-46F5-A9A3-98BFCDB3E00E}" srcOrd="8" destOrd="0" parTransId="{3FE59FA7-9427-4B45-8B8C-C852616256E0}" sibTransId="{7AEDC01A-E837-416A-B51C-DE227BD76DFD}"/>
    <dgm:cxn modelId="{B5B9325E-7387-405F-82D6-2F1150AACB37}" type="presOf" srcId="{4947B9C1-F327-470D-9B33-A1B2AB2674BC}" destId="{DA7546AB-0796-4395-B433-28B8BACBA18C}" srcOrd="1" destOrd="0" presId="urn:microsoft.com/office/officeart/2005/8/layout/list1"/>
    <dgm:cxn modelId="{5D633C5F-8D09-4E82-B265-F2AFA7B4211B}" srcId="{2FD9764F-D65B-484C-BF8D-93A080743BEF}" destId="{0C6A63BB-1EC7-473E-8E4B-6CBC5629FE17}" srcOrd="7" destOrd="0" parTransId="{39AB0133-5B82-4386-A21F-D79553CF67BA}" sibTransId="{D06DFB7C-5298-4995-915A-EF82E29B237D}"/>
    <dgm:cxn modelId="{67F4E75F-0CF9-4A7B-A7D9-5656E8A41D24}" type="presOf" srcId="{D7550B2C-70AE-4C9E-A5CB-CC6410BFD5C4}" destId="{23E9EE70-69C8-43E9-B1FE-8960B95E5E61}" srcOrd="0" destOrd="0" presId="urn:microsoft.com/office/officeart/2005/8/layout/list1"/>
    <dgm:cxn modelId="{5F966262-A335-416A-826A-E8ADE30DAEAB}" type="presOf" srcId="{17220436-B631-4168-81C5-46EDE58B88CA}" destId="{55F99B9C-DA9E-4835-8B3C-067CC9A490EF}" srcOrd="0" destOrd="0" presId="urn:microsoft.com/office/officeart/2005/8/layout/list1"/>
    <dgm:cxn modelId="{003E5F44-0428-44CF-B6E5-FCF6E9D4E494}" srcId="{2FD9764F-D65B-484C-BF8D-93A080743BEF}" destId="{AFB9D2F6-7442-490B-A853-7594FA9457D9}" srcOrd="6" destOrd="0" parTransId="{F7C26DF0-8B7C-48A0-98F2-00C8CC43CA43}" sibTransId="{70AFFE02-336F-41C4-9FF2-074681E181D6}"/>
    <dgm:cxn modelId="{D0926467-26A9-4D1E-9522-90D59D3C75D9}" type="presOf" srcId="{93B66AB1-22F1-4103-912F-EE470EDE37A1}" destId="{8EAA216D-F633-4722-92D0-039DACBE725F}" srcOrd="1" destOrd="0" presId="urn:microsoft.com/office/officeart/2005/8/layout/list1"/>
    <dgm:cxn modelId="{F915217C-72BD-4834-A147-75DE9037900F}" type="presOf" srcId="{EF48F99A-0B96-47C6-B0FB-812B2736D1F8}" destId="{1E7BF2FE-1F98-4D72-AF4D-FF46EE1953AA}" srcOrd="0" destOrd="0" presId="urn:microsoft.com/office/officeart/2005/8/layout/list1"/>
    <dgm:cxn modelId="{BA509A7E-7C18-4DED-885A-8D2A6656B8EE}" type="presOf" srcId="{17220436-B631-4168-81C5-46EDE58B88CA}" destId="{4045D79A-7936-47B9-A760-37CE722E7DE7}" srcOrd="1" destOrd="0" presId="urn:microsoft.com/office/officeart/2005/8/layout/list1"/>
    <dgm:cxn modelId="{5023CE83-B04C-4B3E-9259-2C4BD9E6855E}" type="presOf" srcId="{7F374EB7-B07F-4E48-AF19-CE55D38C47AD}" destId="{D7A7C0E3-BE0A-4507-90E2-C246D056E2A5}" srcOrd="1" destOrd="0" presId="urn:microsoft.com/office/officeart/2005/8/layout/list1"/>
    <dgm:cxn modelId="{9DE30D93-1602-4851-B3D9-7EA8A84D81D0}" srcId="{2FD9764F-D65B-484C-BF8D-93A080743BEF}" destId="{7F374EB7-B07F-4E48-AF19-CE55D38C47AD}" srcOrd="10" destOrd="0" parTransId="{F1D79783-7B44-455B-AA73-622A0F7EB8EE}" sibTransId="{F76EA5CE-F27D-4A7D-9EEA-398EE17C6D1E}"/>
    <dgm:cxn modelId="{FC924996-4ADD-413F-A130-4FF368A9C530}" srcId="{2FD9764F-D65B-484C-BF8D-93A080743BEF}" destId="{6AEBB3BF-64D7-4D5D-AF90-ABF7BC5C4075}" srcOrd="2" destOrd="0" parTransId="{45663B78-EBB4-40C6-8750-3CA1F41BB1E0}" sibTransId="{AC8CF098-3039-4D06-A32B-CEFB3F2B5F9C}"/>
    <dgm:cxn modelId="{E844569F-362F-44B4-B55C-ECB89A0EB46B}" type="presOf" srcId="{AFB9D2F6-7442-490B-A853-7594FA9457D9}" destId="{98D284B0-6E35-4A78-BAC7-E88773EA7502}" srcOrd="1" destOrd="0" presId="urn:microsoft.com/office/officeart/2005/8/layout/list1"/>
    <dgm:cxn modelId="{16BF67A4-5683-4D4F-8E57-97FEE7294C49}" type="presOf" srcId="{7F374EB7-B07F-4E48-AF19-CE55D38C47AD}" destId="{4E15F9AF-70E9-4BF0-8FDD-399CE305E351}" srcOrd="0" destOrd="0" presId="urn:microsoft.com/office/officeart/2005/8/layout/list1"/>
    <dgm:cxn modelId="{53252AA8-3304-450D-8154-4CC051017C10}" srcId="{2FD9764F-D65B-484C-BF8D-93A080743BEF}" destId="{EF48F99A-0B96-47C6-B0FB-812B2736D1F8}" srcOrd="1" destOrd="0" parTransId="{177D10D0-10AA-471B-A072-7309897EA21F}" sibTransId="{C7AB7EA9-5C99-451A-A6F1-17D9003BC9DE}"/>
    <dgm:cxn modelId="{B6CC50B7-388E-4EBF-9726-2F310C47D2D0}" type="presOf" srcId="{38F5A68F-E12E-493B-9D0D-2616359C560D}" destId="{FAB489EB-D056-492E-9238-32665547606F}" srcOrd="0" destOrd="0" presId="urn:microsoft.com/office/officeart/2005/8/layout/list1"/>
    <dgm:cxn modelId="{F28E55C0-342D-4681-956F-A621FF157F23}" type="presOf" srcId="{AFB9D2F6-7442-490B-A853-7594FA9457D9}" destId="{215AE9B2-854D-454E-B31E-D9C36A540710}" srcOrd="0" destOrd="0" presId="urn:microsoft.com/office/officeart/2005/8/layout/list1"/>
    <dgm:cxn modelId="{FE1031C3-CF9A-4481-9B47-0A9BBBE9C59C}" type="presOf" srcId="{38F5A68F-E12E-493B-9D0D-2616359C560D}" destId="{C9902B41-AFD4-49F8-9E31-3137D93848BF}" srcOrd="1" destOrd="0" presId="urn:microsoft.com/office/officeart/2005/8/layout/list1"/>
    <dgm:cxn modelId="{7B4EFFDB-6154-453E-A483-BE65AE4E3A29}" type="presOf" srcId="{93B66AB1-22F1-4103-912F-EE470EDE37A1}" destId="{D6DC8796-4A31-446F-869C-86E2D3567B28}" srcOrd="0" destOrd="0" presId="urn:microsoft.com/office/officeart/2005/8/layout/list1"/>
    <dgm:cxn modelId="{FEDE35DC-9D1A-407C-9922-BDD57E94B570}" type="presOf" srcId="{0C6A63BB-1EC7-473E-8E4B-6CBC5629FE17}" destId="{2007997A-3B8C-4028-B257-A801F023400B}" srcOrd="1" destOrd="0" presId="urn:microsoft.com/office/officeart/2005/8/layout/list1"/>
    <dgm:cxn modelId="{8239D5DF-9370-4E49-B5B0-1041B4A52CD5}" srcId="{2FD9764F-D65B-484C-BF8D-93A080743BEF}" destId="{93B66AB1-22F1-4103-912F-EE470EDE37A1}" srcOrd="4" destOrd="0" parTransId="{3414C654-0DD0-4562-B636-4FD9ACDBA5FE}" sibTransId="{7832B3CC-EEEB-49A5-ACE0-FD77E6D33BAE}"/>
    <dgm:cxn modelId="{374D17E8-D0DB-4897-AAF2-91BA1B3071D4}" type="presOf" srcId="{6AEBB3BF-64D7-4D5D-AF90-ABF7BC5C4075}" destId="{85301522-2E9C-4FE0-B254-AF79722202D5}" srcOrd="1" destOrd="0" presId="urn:microsoft.com/office/officeart/2005/8/layout/list1"/>
    <dgm:cxn modelId="{1AFE0BF7-CA61-4589-906E-C1E9060895A4}" type="presOf" srcId="{0C6A63BB-1EC7-473E-8E4B-6CBC5629FE17}" destId="{A3ACB6B6-BB1D-4FB2-A9C0-4FEC846572F2}" srcOrd="0" destOrd="0" presId="urn:microsoft.com/office/officeart/2005/8/layout/list1"/>
    <dgm:cxn modelId="{F82596F9-A4BF-4FAB-B8ED-C1CEA98976F8}" type="presOf" srcId="{2FD9764F-D65B-484C-BF8D-93A080743BEF}" destId="{683B9B4D-FD44-43CD-9F90-E7B37AC79BB2}" srcOrd="0" destOrd="0" presId="urn:microsoft.com/office/officeart/2005/8/layout/list1"/>
    <dgm:cxn modelId="{A8181B7A-1A71-4345-932F-7CD9963FCF7D}" type="presParOf" srcId="{683B9B4D-FD44-43CD-9F90-E7B37AC79BB2}" destId="{06008615-F97F-45A5-B68E-BBAB941230DA}" srcOrd="0" destOrd="0" presId="urn:microsoft.com/office/officeart/2005/8/layout/list1"/>
    <dgm:cxn modelId="{6D84B9B9-AA35-4CCE-B3BB-619381FF0C4A}" type="presParOf" srcId="{06008615-F97F-45A5-B68E-BBAB941230DA}" destId="{55F99B9C-DA9E-4835-8B3C-067CC9A490EF}" srcOrd="0" destOrd="0" presId="urn:microsoft.com/office/officeart/2005/8/layout/list1"/>
    <dgm:cxn modelId="{B4AD8954-679B-4032-9C4C-BE01BBE85816}" type="presParOf" srcId="{06008615-F97F-45A5-B68E-BBAB941230DA}" destId="{4045D79A-7936-47B9-A760-37CE722E7DE7}" srcOrd="1" destOrd="0" presId="urn:microsoft.com/office/officeart/2005/8/layout/list1"/>
    <dgm:cxn modelId="{9130B871-1C30-49E7-846C-DC6A286B2472}" type="presParOf" srcId="{683B9B4D-FD44-43CD-9F90-E7B37AC79BB2}" destId="{9B9F27D3-C084-4B85-AE81-E6DA80BB4F37}" srcOrd="1" destOrd="0" presId="urn:microsoft.com/office/officeart/2005/8/layout/list1"/>
    <dgm:cxn modelId="{80631218-0A76-4CEE-822E-D1D3F8BFFCF0}" type="presParOf" srcId="{683B9B4D-FD44-43CD-9F90-E7B37AC79BB2}" destId="{62002D24-012D-4190-B291-F1E0294958BE}" srcOrd="2" destOrd="0" presId="urn:microsoft.com/office/officeart/2005/8/layout/list1"/>
    <dgm:cxn modelId="{C9CB489A-67B7-410A-895A-852307ADED95}" type="presParOf" srcId="{683B9B4D-FD44-43CD-9F90-E7B37AC79BB2}" destId="{ED55D304-7E68-48D3-A0A1-1F6C6A55829B}" srcOrd="3" destOrd="0" presId="urn:microsoft.com/office/officeart/2005/8/layout/list1"/>
    <dgm:cxn modelId="{5B2632B6-B895-4E68-B38A-1A3BD783BEC3}" type="presParOf" srcId="{683B9B4D-FD44-43CD-9F90-E7B37AC79BB2}" destId="{2E1C6CAA-71EB-414B-9E8F-A83BD57E49F6}" srcOrd="4" destOrd="0" presId="urn:microsoft.com/office/officeart/2005/8/layout/list1"/>
    <dgm:cxn modelId="{023FE459-EF41-432E-BF30-296B954F7D6C}" type="presParOf" srcId="{2E1C6CAA-71EB-414B-9E8F-A83BD57E49F6}" destId="{1E7BF2FE-1F98-4D72-AF4D-FF46EE1953AA}" srcOrd="0" destOrd="0" presId="urn:microsoft.com/office/officeart/2005/8/layout/list1"/>
    <dgm:cxn modelId="{26AC0AF5-2093-44EF-BA33-936950C57491}" type="presParOf" srcId="{2E1C6CAA-71EB-414B-9E8F-A83BD57E49F6}" destId="{A8EE0F45-B94A-49A4-89E4-CFA97962A295}" srcOrd="1" destOrd="0" presId="urn:microsoft.com/office/officeart/2005/8/layout/list1"/>
    <dgm:cxn modelId="{06FDBE2B-D5FC-4C26-80FA-4CA3AF9BB4C0}" type="presParOf" srcId="{683B9B4D-FD44-43CD-9F90-E7B37AC79BB2}" destId="{E0A5EFF9-2FAB-4C37-B8E5-6C38C2E5EAC7}" srcOrd="5" destOrd="0" presId="urn:microsoft.com/office/officeart/2005/8/layout/list1"/>
    <dgm:cxn modelId="{F8168F0F-A4EC-423A-ABDA-3DABB3AA3D56}" type="presParOf" srcId="{683B9B4D-FD44-43CD-9F90-E7B37AC79BB2}" destId="{69CF0E09-0B7C-4C0D-8482-600AB8FA9F9E}" srcOrd="6" destOrd="0" presId="urn:microsoft.com/office/officeart/2005/8/layout/list1"/>
    <dgm:cxn modelId="{0BFD1955-4B44-40F3-8990-A6B3E44AE168}" type="presParOf" srcId="{683B9B4D-FD44-43CD-9F90-E7B37AC79BB2}" destId="{4CA61538-6827-4B4A-9196-FB42A7875AE9}" srcOrd="7" destOrd="0" presId="urn:microsoft.com/office/officeart/2005/8/layout/list1"/>
    <dgm:cxn modelId="{4E1071F6-8988-4263-BA2C-9925C9848D6E}" type="presParOf" srcId="{683B9B4D-FD44-43CD-9F90-E7B37AC79BB2}" destId="{B2B4B65E-8810-4562-87D8-4F36C19B7D09}" srcOrd="8" destOrd="0" presId="urn:microsoft.com/office/officeart/2005/8/layout/list1"/>
    <dgm:cxn modelId="{C05EC31A-DED3-46D7-BD19-3C692919FDC3}" type="presParOf" srcId="{B2B4B65E-8810-4562-87D8-4F36C19B7D09}" destId="{43ED5851-5F26-4D74-BFEA-D9E5F2FD62F4}" srcOrd="0" destOrd="0" presId="urn:microsoft.com/office/officeart/2005/8/layout/list1"/>
    <dgm:cxn modelId="{E2BA509C-1E9E-4A2D-8A11-755CF3159BEF}" type="presParOf" srcId="{B2B4B65E-8810-4562-87D8-4F36C19B7D09}" destId="{85301522-2E9C-4FE0-B254-AF79722202D5}" srcOrd="1" destOrd="0" presId="urn:microsoft.com/office/officeart/2005/8/layout/list1"/>
    <dgm:cxn modelId="{DD973E1A-4BC0-4BCC-9C82-27AAFC9E385D}" type="presParOf" srcId="{683B9B4D-FD44-43CD-9F90-E7B37AC79BB2}" destId="{19DD8146-9D9E-431E-A5F9-DAEEFA9DA458}" srcOrd="9" destOrd="0" presId="urn:microsoft.com/office/officeart/2005/8/layout/list1"/>
    <dgm:cxn modelId="{8924E293-D3D0-406A-A9D5-E50AEB8059AA}" type="presParOf" srcId="{683B9B4D-FD44-43CD-9F90-E7B37AC79BB2}" destId="{587F5F05-0210-4E26-B800-5DC2B403E90E}" srcOrd="10" destOrd="0" presId="urn:microsoft.com/office/officeart/2005/8/layout/list1"/>
    <dgm:cxn modelId="{D82428E3-6E01-456D-A832-EF6F9D9120EF}" type="presParOf" srcId="{683B9B4D-FD44-43CD-9F90-E7B37AC79BB2}" destId="{4D12FBAD-7BE3-4309-B8B4-EEB5343FC15C}" srcOrd="11" destOrd="0" presId="urn:microsoft.com/office/officeart/2005/8/layout/list1"/>
    <dgm:cxn modelId="{80100CD8-FBD9-4AAF-A38B-F0168DA5008F}" type="presParOf" srcId="{683B9B4D-FD44-43CD-9F90-E7B37AC79BB2}" destId="{EA23BD61-92DB-4BE1-9A1A-DB9345E125EA}" srcOrd="12" destOrd="0" presId="urn:microsoft.com/office/officeart/2005/8/layout/list1"/>
    <dgm:cxn modelId="{79CDCB28-CCAB-4914-8F94-D2273D77C769}" type="presParOf" srcId="{EA23BD61-92DB-4BE1-9A1A-DB9345E125EA}" destId="{8EAEF366-E0F9-45E0-BBAE-720E90DB5993}" srcOrd="0" destOrd="0" presId="urn:microsoft.com/office/officeart/2005/8/layout/list1"/>
    <dgm:cxn modelId="{74CBF765-0E84-4810-894C-1672C1FAA55C}" type="presParOf" srcId="{EA23BD61-92DB-4BE1-9A1A-DB9345E125EA}" destId="{DA7546AB-0796-4395-B433-28B8BACBA18C}" srcOrd="1" destOrd="0" presId="urn:microsoft.com/office/officeart/2005/8/layout/list1"/>
    <dgm:cxn modelId="{EB97F711-0436-4A6C-94F0-AE05F438AE84}" type="presParOf" srcId="{683B9B4D-FD44-43CD-9F90-E7B37AC79BB2}" destId="{E45D0C93-439B-4C37-8635-21E7A9451DD9}" srcOrd="13" destOrd="0" presId="urn:microsoft.com/office/officeart/2005/8/layout/list1"/>
    <dgm:cxn modelId="{4E406BE0-C1C9-4764-A125-6C1FD4A54B74}" type="presParOf" srcId="{683B9B4D-FD44-43CD-9F90-E7B37AC79BB2}" destId="{6B65B293-F2D7-423F-B8DE-DE62B68B2729}" srcOrd="14" destOrd="0" presId="urn:microsoft.com/office/officeart/2005/8/layout/list1"/>
    <dgm:cxn modelId="{200A6203-51E7-41EF-907B-5C8B996611D8}" type="presParOf" srcId="{683B9B4D-FD44-43CD-9F90-E7B37AC79BB2}" destId="{022F050A-ED13-4CCB-B760-51C93CD21833}" srcOrd="15" destOrd="0" presId="urn:microsoft.com/office/officeart/2005/8/layout/list1"/>
    <dgm:cxn modelId="{BDFDCF55-8238-4DDF-AFEC-462F1F585F22}" type="presParOf" srcId="{683B9B4D-FD44-43CD-9F90-E7B37AC79BB2}" destId="{CBDBBDF5-F47C-445C-8689-4C96E604C797}" srcOrd="16" destOrd="0" presId="urn:microsoft.com/office/officeart/2005/8/layout/list1"/>
    <dgm:cxn modelId="{232169BA-82D1-43FE-AA09-0BE7BC25C164}" type="presParOf" srcId="{CBDBBDF5-F47C-445C-8689-4C96E604C797}" destId="{D6DC8796-4A31-446F-869C-86E2D3567B28}" srcOrd="0" destOrd="0" presId="urn:microsoft.com/office/officeart/2005/8/layout/list1"/>
    <dgm:cxn modelId="{8AA75D15-943B-406E-960B-1CCBCF068C92}" type="presParOf" srcId="{CBDBBDF5-F47C-445C-8689-4C96E604C797}" destId="{8EAA216D-F633-4722-92D0-039DACBE725F}" srcOrd="1" destOrd="0" presId="urn:microsoft.com/office/officeart/2005/8/layout/list1"/>
    <dgm:cxn modelId="{FE05BF32-A980-4A06-BE1F-B8EC0E7454C5}" type="presParOf" srcId="{683B9B4D-FD44-43CD-9F90-E7B37AC79BB2}" destId="{DC788FF2-0660-4993-A034-7B5CA9A01AFC}" srcOrd="17" destOrd="0" presId="urn:microsoft.com/office/officeart/2005/8/layout/list1"/>
    <dgm:cxn modelId="{F690FA42-EBF7-4B32-89D9-52BD3BFC0064}" type="presParOf" srcId="{683B9B4D-FD44-43CD-9F90-E7B37AC79BB2}" destId="{D607F9D6-60EF-4C51-81DC-4A5930962E1B}" srcOrd="18" destOrd="0" presId="urn:microsoft.com/office/officeart/2005/8/layout/list1"/>
    <dgm:cxn modelId="{8BB6F8DE-F871-4E7A-BBCE-15C6420E6A8C}" type="presParOf" srcId="{683B9B4D-FD44-43CD-9F90-E7B37AC79BB2}" destId="{15D0F767-F046-4A17-ACCB-0DD7D5154439}" srcOrd="19" destOrd="0" presId="urn:microsoft.com/office/officeart/2005/8/layout/list1"/>
    <dgm:cxn modelId="{2BD3F9AB-9CA2-4377-A892-40AC1E20C20B}" type="presParOf" srcId="{683B9B4D-FD44-43CD-9F90-E7B37AC79BB2}" destId="{02500256-E358-4FD7-9D83-110A9B4B760B}" srcOrd="20" destOrd="0" presId="urn:microsoft.com/office/officeart/2005/8/layout/list1"/>
    <dgm:cxn modelId="{6FB28862-1981-47DF-A21A-A8AE75C73398}" type="presParOf" srcId="{02500256-E358-4FD7-9D83-110A9B4B760B}" destId="{FAB489EB-D056-492E-9238-32665547606F}" srcOrd="0" destOrd="0" presId="urn:microsoft.com/office/officeart/2005/8/layout/list1"/>
    <dgm:cxn modelId="{FFA93CC0-5112-4272-8073-D3729AB03F68}" type="presParOf" srcId="{02500256-E358-4FD7-9D83-110A9B4B760B}" destId="{C9902B41-AFD4-49F8-9E31-3137D93848BF}" srcOrd="1" destOrd="0" presId="urn:microsoft.com/office/officeart/2005/8/layout/list1"/>
    <dgm:cxn modelId="{C6D8B538-0168-4435-8767-B6ECEA629193}" type="presParOf" srcId="{683B9B4D-FD44-43CD-9F90-E7B37AC79BB2}" destId="{4E530C35-E931-46DD-9796-86296A7C162A}" srcOrd="21" destOrd="0" presId="urn:microsoft.com/office/officeart/2005/8/layout/list1"/>
    <dgm:cxn modelId="{9ED663C2-7FA8-4A20-9800-F84C278FF9B3}" type="presParOf" srcId="{683B9B4D-FD44-43CD-9F90-E7B37AC79BB2}" destId="{507466B5-BFBB-40F7-9407-EB10C0866236}" srcOrd="22" destOrd="0" presId="urn:microsoft.com/office/officeart/2005/8/layout/list1"/>
    <dgm:cxn modelId="{91B13739-427D-4602-A294-0D5F74B498AD}" type="presParOf" srcId="{683B9B4D-FD44-43CD-9F90-E7B37AC79BB2}" destId="{64D336D1-71E3-4D00-8A4A-D2FADE8989E5}" srcOrd="23" destOrd="0" presId="urn:microsoft.com/office/officeart/2005/8/layout/list1"/>
    <dgm:cxn modelId="{888D987A-34C0-48B3-A4F6-9CE8C7B06FEF}" type="presParOf" srcId="{683B9B4D-FD44-43CD-9F90-E7B37AC79BB2}" destId="{F86FF756-5B98-4A06-A7A3-4CA52809A754}" srcOrd="24" destOrd="0" presId="urn:microsoft.com/office/officeart/2005/8/layout/list1"/>
    <dgm:cxn modelId="{46DC5CDC-EDFC-48C8-B61B-B6ED6EB54447}" type="presParOf" srcId="{F86FF756-5B98-4A06-A7A3-4CA52809A754}" destId="{215AE9B2-854D-454E-B31E-D9C36A540710}" srcOrd="0" destOrd="0" presId="urn:microsoft.com/office/officeart/2005/8/layout/list1"/>
    <dgm:cxn modelId="{DA84950A-B5CC-413F-A623-3842CF8B7CE2}" type="presParOf" srcId="{F86FF756-5B98-4A06-A7A3-4CA52809A754}" destId="{98D284B0-6E35-4A78-BAC7-E88773EA7502}" srcOrd="1" destOrd="0" presId="urn:microsoft.com/office/officeart/2005/8/layout/list1"/>
    <dgm:cxn modelId="{05244E4C-E54E-4B92-BF20-D6D8AADF0D86}" type="presParOf" srcId="{683B9B4D-FD44-43CD-9F90-E7B37AC79BB2}" destId="{42405D74-82B0-4071-A788-657292BACF3B}" srcOrd="25" destOrd="0" presId="urn:microsoft.com/office/officeart/2005/8/layout/list1"/>
    <dgm:cxn modelId="{406548F6-AE9C-46C0-9E5A-E1A122834A30}" type="presParOf" srcId="{683B9B4D-FD44-43CD-9F90-E7B37AC79BB2}" destId="{0D201D94-901C-4C34-95D1-C5B251E9B5C7}" srcOrd="26" destOrd="0" presId="urn:microsoft.com/office/officeart/2005/8/layout/list1"/>
    <dgm:cxn modelId="{41B6436D-AD4F-486B-8FCD-62E5FC07B9B6}" type="presParOf" srcId="{683B9B4D-FD44-43CD-9F90-E7B37AC79BB2}" destId="{5289CC3B-4F7D-4D59-877A-1590CB959960}" srcOrd="27" destOrd="0" presId="urn:microsoft.com/office/officeart/2005/8/layout/list1"/>
    <dgm:cxn modelId="{12A55C91-3B88-4B6E-90F2-F33C85D11DC8}" type="presParOf" srcId="{683B9B4D-FD44-43CD-9F90-E7B37AC79BB2}" destId="{071574C2-3982-493C-B756-1CF97F6EAA5E}" srcOrd="28" destOrd="0" presId="urn:microsoft.com/office/officeart/2005/8/layout/list1"/>
    <dgm:cxn modelId="{367E3694-B456-46CC-AB60-5F05F0FBD032}" type="presParOf" srcId="{071574C2-3982-493C-B756-1CF97F6EAA5E}" destId="{A3ACB6B6-BB1D-4FB2-A9C0-4FEC846572F2}" srcOrd="0" destOrd="0" presId="urn:microsoft.com/office/officeart/2005/8/layout/list1"/>
    <dgm:cxn modelId="{D3F7F8FB-2D10-4F8E-9BA5-3F35CC27366A}" type="presParOf" srcId="{071574C2-3982-493C-B756-1CF97F6EAA5E}" destId="{2007997A-3B8C-4028-B257-A801F023400B}" srcOrd="1" destOrd="0" presId="urn:microsoft.com/office/officeart/2005/8/layout/list1"/>
    <dgm:cxn modelId="{A493350E-94D8-448A-9A26-A6754B8AD56C}" type="presParOf" srcId="{683B9B4D-FD44-43CD-9F90-E7B37AC79BB2}" destId="{68BD00F2-17F2-4366-8A39-0C27BE125126}" srcOrd="29" destOrd="0" presId="urn:microsoft.com/office/officeart/2005/8/layout/list1"/>
    <dgm:cxn modelId="{4E769C64-6A43-4523-A6CB-BFB1498DCB82}" type="presParOf" srcId="{683B9B4D-FD44-43CD-9F90-E7B37AC79BB2}" destId="{8775898C-8749-4DAC-BA57-9B705D641875}" srcOrd="30" destOrd="0" presId="urn:microsoft.com/office/officeart/2005/8/layout/list1"/>
    <dgm:cxn modelId="{5542A8D6-05F3-4CEF-9F7A-59BEEE92389C}" type="presParOf" srcId="{683B9B4D-FD44-43CD-9F90-E7B37AC79BB2}" destId="{D464705A-D216-420B-9664-8032CA504BBD}" srcOrd="31" destOrd="0" presId="urn:microsoft.com/office/officeart/2005/8/layout/list1"/>
    <dgm:cxn modelId="{545E20B9-2D81-41B5-AB75-E750998EC4D9}" type="presParOf" srcId="{683B9B4D-FD44-43CD-9F90-E7B37AC79BB2}" destId="{A8A0B904-81BF-4161-9762-D1BEC764DD77}" srcOrd="32" destOrd="0" presId="urn:microsoft.com/office/officeart/2005/8/layout/list1"/>
    <dgm:cxn modelId="{192155A5-16AD-4961-A385-E83BFB81503F}" type="presParOf" srcId="{A8A0B904-81BF-4161-9762-D1BEC764DD77}" destId="{E71F45EC-E6FB-496D-A93A-B733B5E9030A}" srcOrd="0" destOrd="0" presId="urn:microsoft.com/office/officeart/2005/8/layout/list1"/>
    <dgm:cxn modelId="{43231C44-9B04-4404-AD45-B806E2D1FE93}" type="presParOf" srcId="{A8A0B904-81BF-4161-9762-D1BEC764DD77}" destId="{F6E501E6-917B-4F0E-8A4B-3F73DB896DB0}" srcOrd="1" destOrd="0" presId="urn:microsoft.com/office/officeart/2005/8/layout/list1"/>
    <dgm:cxn modelId="{4BBA8584-0428-47AA-93A3-20D9B194DEC2}" type="presParOf" srcId="{683B9B4D-FD44-43CD-9F90-E7B37AC79BB2}" destId="{FBDF1ADB-EA9D-4457-A875-642182F5C7FF}" srcOrd="33" destOrd="0" presId="urn:microsoft.com/office/officeart/2005/8/layout/list1"/>
    <dgm:cxn modelId="{4E9B0A56-6663-481A-B33E-23784F448C02}" type="presParOf" srcId="{683B9B4D-FD44-43CD-9F90-E7B37AC79BB2}" destId="{02BD4407-EC12-4826-A851-3CF68A8EAA4E}" srcOrd="34" destOrd="0" presId="urn:microsoft.com/office/officeart/2005/8/layout/list1"/>
    <dgm:cxn modelId="{9C5DA28F-7B61-4A24-8EDC-23758F672B28}" type="presParOf" srcId="{683B9B4D-FD44-43CD-9F90-E7B37AC79BB2}" destId="{F0AF7606-906F-4067-BC13-5A9DEC83B44E}" srcOrd="35" destOrd="0" presId="urn:microsoft.com/office/officeart/2005/8/layout/list1"/>
    <dgm:cxn modelId="{5C832294-5EB5-4BC3-B59B-C646FB173DCE}" type="presParOf" srcId="{683B9B4D-FD44-43CD-9F90-E7B37AC79BB2}" destId="{C1F14B4E-64B9-4067-B512-1997CE3E25C9}" srcOrd="36" destOrd="0" presId="urn:microsoft.com/office/officeart/2005/8/layout/list1"/>
    <dgm:cxn modelId="{C78F9891-23EB-4241-BC05-F0477B96BFDE}" type="presParOf" srcId="{C1F14B4E-64B9-4067-B512-1997CE3E25C9}" destId="{23E9EE70-69C8-43E9-B1FE-8960B95E5E61}" srcOrd="0" destOrd="0" presId="urn:microsoft.com/office/officeart/2005/8/layout/list1"/>
    <dgm:cxn modelId="{85EA4959-BDB2-486D-964A-103AE920957E}" type="presParOf" srcId="{C1F14B4E-64B9-4067-B512-1997CE3E25C9}" destId="{DBE04C77-342B-4BA2-B686-AE7908B42286}" srcOrd="1" destOrd="0" presId="urn:microsoft.com/office/officeart/2005/8/layout/list1"/>
    <dgm:cxn modelId="{F87D2961-F1BA-4744-B07D-A2DB43A7583A}" type="presParOf" srcId="{683B9B4D-FD44-43CD-9F90-E7B37AC79BB2}" destId="{5F346885-CE9F-4BC4-9106-DD3C600B62D2}" srcOrd="37" destOrd="0" presId="urn:microsoft.com/office/officeart/2005/8/layout/list1"/>
    <dgm:cxn modelId="{4805DE71-F49F-4E01-97AE-22044026ED43}" type="presParOf" srcId="{683B9B4D-FD44-43CD-9F90-E7B37AC79BB2}" destId="{91D8B780-45EC-41D2-949A-CE2FA36EBBFC}" srcOrd="38" destOrd="0" presId="urn:microsoft.com/office/officeart/2005/8/layout/list1"/>
    <dgm:cxn modelId="{45B6BB7F-08E9-4081-9653-3AA16BE75346}" type="presParOf" srcId="{683B9B4D-FD44-43CD-9F90-E7B37AC79BB2}" destId="{3E72153F-EC1C-43F8-B78F-7130F1A4C6FB}" srcOrd="39" destOrd="0" presId="urn:microsoft.com/office/officeart/2005/8/layout/list1"/>
    <dgm:cxn modelId="{350D2F22-6919-408B-ABFE-95840BE79F30}" type="presParOf" srcId="{683B9B4D-FD44-43CD-9F90-E7B37AC79BB2}" destId="{23CC6CC3-FE2E-4791-9C30-4EF781821B04}" srcOrd="40" destOrd="0" presId="urn:microsoft.com/office/officeart/2005/8/layout/list1"/>
    <dgm:cxn modelId="{F94F3594-5449-4E81-A5A5-39B1F0F3EB4A}" type="presParOf" srcId="{23CC6CC3-FE2E-4791-9C30-4EF781821B04}" destId="{4E15F9AF-70E9-4BF0-8FDD-399CE305E351}" srcOrd="0" destOrd="0" presId="urn:microsoft.com/office/officeart/2005/8/layout/list1"/>
    <dgm:cxn modelId="{60D9FCC8-A457-4FFE-9267-8EE783046983}" type="presParOf" srcId="{23CC6CC3-FE2E-4791-9C30-4EF781821B04}" destId="{D7A7C0E3-BE0A-4507-90E2-C246D056E2A5}" srcOrd="1" destOrd="0" presId="urn:microsoft.com/office/officeart/2005/8/layout/list1"/>
    <dgm:cxn modelId="{646DBF0C-5438-4D9D-A5ED-714320F353E6}" type="presParOf" srcId="{683B9B4D-FD44-43CD-9F90-E7B37AC79BB2}" destId="{D0BE86A4-7036-4411-8F07-1B70D1067742}" srcOrd="41" destOrd="0" presId="urn:microsoft.com/office/officeart/2005/8/layout/list1"/>
    <dgm:cxn modelId="{DE5C6D2C-C5DE-401E-8037-5320B6ABAE36}" type="presParOf" srcId="{683B9B4D-FD44-43CD-9F90-E7B37AC79BB2}" destId="{45C7EC50-060C-4613-8945-7488D0619366}" srcOrd="4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AB17B92-C4B5-429E-BC52-3044EF9B9F22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E362E55F-A32A-4014-A7EB-0C73B8FB59B1}">
      <dgm:prSet phldrT="[Texto]" custT="1"/>
      <dgm:spPr/>
      <dgm:t>
        <a:bodyPr/>
        <a:lstStyle/>
        <a:p>
          <a:r>
            <a:rPr lang="es-ES_tradnl" sz="1800" dirty="0"/>
            <a:t>www.linkedin.com</a:t>
          </a:r>
          <a:endParaRPr lang="es-ES" sz="18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D8E3A6F1-0367-495B-A144-EE471D2BEEDA}" type="parTrans" cxnId="{371AB86F-5733-4661-B5D1-ACC29E595933}">
      <dgm:prSet/>
      <dgm:spPr/>
      <dgm:t>
        <a:bodyPr/>
        <a:lstStyle/>
        <a:p>
          <a:endParaRPr lang="es-ES" sz="1800"/>
        </a:p>
      </dgm:t>
    </dgm:pt>
    <dgm:pt modelId="{F8FEC7B2-8EEB-49DE-9FC2-11B30B59DDA4}" type="sibTrans" cxnId="{371AB86F-5733-4661-B5D1-ACC29E595933}">
      <dgm:prSet/>
      <dgm:spPr/>
      <dgm:t>
        <a:bodyPr/>
        <a:lstStyle/>
        <a:p>
          <a:endParaRPr lang="es-ES" sz="1800"/>
        </a:p>
      </dgm:t>
    </dgm:pt>
    <dgm:pt modelId="{8D7734BB-02DD-4AEA-AD8F-8C1CA3EC2A4F}">
      <dgm:prSet phldrT="[Texto]" custT="1"/>
      <dgm:spPr/>
      <dgm:t>
        <a:bodyPr/>
        <a:lstStyle/>
        <a:p>
          <a:r>
            <a:rPr lang="es-ES_tradnl" sz="1800" dirty="0"/>
            <a:t>www.xing.com/es</a:t>
          </a:r>
          <a:endParaRPr lang="es-ES" sz="18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/>
          </dgm14:cNvPr>
        </a:ext>
      </dgm:extLst>
    </dgm:pt>
    <dgm:pt modelId="{21D9CBFE-AE8A-491A-A35B-30DD02BAD458}" type="parTrans" cxnId="{ACF3FA70-85D0-453E-81FE-465EAD26A201}">
      <dgm:prSet/>
      <dgm:spPr/>
      <dgm:t>
        <a:bodyPr/>
        <a:lstStyle/>
        <a:p>
          <a:endParaRPr lang="es-ES" sz="1800"/>
        </a:p>
      </dgm:t>
    </dgm:pt>
    <dgm:pt modelId="{178F5FF0-A241-47ED-959A-6CC7AC1949B8}" type="sibTrans" cxnId="{ACF3FA70-85D0-453E-81FE-465EAD26A201}">
      <dgm:prSet/>
      <dgm:spPr/>
      <dgm:t>
        <a:bodyPr/>
        <a:lstStyle/>
        <a:p>
          <a:endParaRPr lang="es-ES" sz="1800"/>
        </a:p>
      </dgm:t>
    </dgm:pt>
    <dgm:pt modelId="{23AAA96A-053E-431F-B4B8-D1474A79F9F6}">
      <dgm:prSet phldrT="[Texto]" custT="1"/>
      <dgm:spPr/>
      <dgm:t>
        <a:bodyPr/>
        <a:lstStyle/>
        <a:p>
          <a:r>
            <a:rPr lang="es-ES_tradnl" sz="1800" dirty="0"/>
            <a:t>www.twitter.com</a:t>
          </a:r>
          <a:endParaRPr lang="es-ES" sz="18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/>
          </dgm14:cNvPr>
        </a:ext>
      </dgm:extLst>
    </dgm:pt>
    <dgm:pt modelId="{E4CBEF8C-C948-4589-8DE6-5C40C20A8F4C}" type="parTrans" cxnId="{2EBC2D9D-B68F-4573-8EFC-AF7E4B84E886}">
      <dgm:prSet/>
      <dgm:spPr/>
      <dgm:t>
        <a:bodyPr/>
        <a:lstStyle/>
        <a:p>
          <a:endParaRPr lang="es-ES" sz="1800"/>
        </a:p>
      </dgm:t>
    </dgm:pt>
    <dgm:pt modelId="{84BCA3A3-FC28-4E7A-A0AB-91278211C209}" type="sibTrans" cxnId="{2EBC2D9D-B68F-4573-8EFC-AF7E4B84E886}">
      <dgm:prSet/>
      <dgm:spPr/>
      <dgm:t>
        <a:bodyPr/>
        <a:lstStyle/>
        <a:p>
          <a:endParaRPr lang="es-ES" sz="1800"/>
        </a:p>
      </dgm:t>
    </dgm:pt>
    <dgm:pt modelId="{F7B1DAEE-37AE-4492-B045-394CAA9F4162}">
      <dgm:prSet phldrT="[Texto]" custT="1"/>
      <dgm:spPr/>
      <dgm:t>
        <a:bodyPr/>
        <a:lstStyle/>
        <a:p>
          <a:r>
            <a:rPr lang="es-ES_tradnl" sz="1800" dirty="0"/>
            <a:t>www.facebook.com</a:t>
          </a:r>
          <a:endParaRPr lang="es-ES" sz="18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/>
          </dgm14:cNvPr>
        </a:ext>
      </dgm:extLst>
    </dgm:pt>
    <dgm:pt modelId="{154C43EA-2CA0-4D19-A72A-B0423B4E3380}" type="parTrans" cxnId="{CF488D6F-BA69-473B-A1BE-E44981E37025}">
      <dgm:prSet/>
      <dgm:spPr/>
      <dgm:t>
        <a:bodyPr/>
        <a:lstStyle/>
        <a:p>
          <a:endParaRPr lang="es-ES" sz="1800"/>
        </a:p>
      </dgm:t>
    </dgm:pt>
    <dgm:pt modelId="{5342AF6A-4BFD-455F-8B82-256EE5EA038D}" type="sibTrans" cxnId="{CF488D6F-BA69-473B-A1BE-E44981E37025}">
      <dgm:prSet/>
      <dgm:spPr/>
      <dgm:t>
        <a:bodyPr/>
        <a:lstStyle/>
        <a:p>
          <a:endParaRPr lang="es-ES" sz="1800"/>
        </a:p>
      </dgm:t>
    </dgm:pt>
    <dgm:pt modelId="{B3D02672-E65B-4DC6-BC56-BE4615316556}" type="pres">
      <dgm:prSet presAssocID="{CAB17B92-C4B5-429E-BC52-3044EF9B9F22}" presName="linear" presStyleCnt="0">
        <dgm:presLayoutVars>
          <dgm:dir/>
          <dgm:animLvl val="lvl"/>
          <dgm:resizeHandles val="exact"/>
        </dgm:presLayoutVars>
      </dgm:prSet>
      <dgm:spPr/>
    </dgm:pt>
    <dgm:pt modelId="{7EAC459C-9EF7-4155-AE8B-6619A04B3C69}" type="pres">
      <dgm:prSet presAssocID="{E362E55F-A32A-4014-A7EB-0C73B8FB59B1}" presName="parentLin" presStyleCnt="0"/>
      <dgm:spPr/>
    </dgm:pt>
    <dgm:pt modelId="{73B47F36-2C68-4A7F-96D7-A877C0542E91}" type="pres">
      <dgm:prSet presAssocID="{E362E55F-A32A-4014-A7EB-0C73B8FB59B1}" presName="parentLeftMargin" presStyleLbl="node1" presStyleIdx="0" presStyleCnt="4"/>
      <dgm:spPr/>
    </dgm:pt>
    <dgm:pt modelId="{2D38C0BA-2B99-45C1-BB64-5ACCB7E5E461}" type="pres">
      <dgm:prSet presAssocID="{E362E55F-A32A-4014-A7EB-0C73B8FB59B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A6DAE9F-58EA-49A1-A2A5-8C55521A64D8}" type="pres">
      <dgm:prSet presAssocID="{E362E55F-A32A-4014-A7EB-0C73B8FB59B1}" presName="negativeSpace" presStyleCnt="0"/>
      <dgm:spPr/>
    </dgm:pt>
    <dgm:pt modelId="{5F4AA458-9E1B-4CF4-9DEE-EB64B831C962}" type="pres">
      <dgm:prSet presAssocID="{E362E55F-A32A-4014-A7EB-0C73B8FB59B1}" presName="childText" presStyleLbl="conFgAcc1" presStyleIdx="0" presStyleCnt="4">
        <dgm:presLayoutVars>
          <dgm:bulletEnabled val="1"/>
        </dgm:presLayoutVars>
      </dgm:prSet>
      <dgm:spPr/>
    </dgm:pt>
    <dgm:pt modelId="{958BF4B4-DCFF-41F3-A774-0263F6990190}" type="pres">
      <dgm:prSet presAssocID="{F8FEC7B2-8EEB-49DE-9FC2-11B30B59DDA4}" presName="spaceBetweenRectangles" presStyleCnt="0"/>
      <dgm:spPr/>
    </dgm:pt>
    <dgm:pt modelId="{824EC031-B6BC-4D35-AD3B-AAC71AAB4056}" type="pres">
      <dgm:prSet presAssocID="{8D7734BB-02DD-4AEA-AD8F-8C1CA3EC2A4F}" presName="parentLin" presStyleCnt="0"/>
      <dgm:spPr/>
    </dgm:pt>
    <dgm:pt modelId="{386EDB91-4141-4ECC-9C46-F12A084B3155}" type="pres">
      <dgm:prSet presAssocID="{8D7734BB-02DD-4AEA-AD8F-8C1CA3EC2A4F}" presName="parentLeftMargin" presStyleLbl="node1" presStyleIdx="0" presStyleCnt="4"/>
      <dgm:spPr/>
    </dgm:pt>
    <dgm:pt modelId="{5FE8A5C1-B1AE-426F-B244-7B6C7E08388B}" type="pres">
      <dgm:prSet presAssocID="{8D7734BB-02DD-4AEA-AD8F-8C1CA3EC2A4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B965506-D084-4C9D-A030-3D1D509A2086}" type="pres">
      <dgm:prSet presAssocID="{8D7734BB-02DD-4AEA-AD8F-8C1CA3EC2A4F}" presName="negativeSpace" presStyleCnt="0"/>
      <dgm:spPr/>
    </dgm:pt>
    <dgm:pt modelId="{EC7EB143-D7BA-48DC-9C49-010D55A7BE3A}" type="pres">
      <dgm:prSet presAssocID="{8D7734BB-02DD-4AEA-AD8F-8C1CA3EC2A4F}" presName="childText" presStyleLbl="conFgAcc1" presStyleIdx="1" presStyleCnt="4">
        <dgm:presLayoutVars>
          <dgm:bulletEnabled val="1"/>
        </dgm:presLayoutVars>
      </dgm:prSet>
      <dgm:spPr/>
    </dgm:pt>
    <dgm:pt modelId="{16428CF0-E856-40F0-83F9-D2B84CA7E592}" type="pres">
      <dgm:prSet presAssocID="{178F5FF0-A241-47ED-959A-6CC7AC1949B8}" presName="spaceBetweenRectangles" presStyleCnt="0"/>
      <dgm:spPr/>
    </dgm:pt>
    <dgm:pt modelId="{25FB2553-D977-4BEA-B385-9A94EFBD3135}" type="pres">
      <dgm:prSet presAssocID="{23AAA96A-053E-431F-B4B8-D1474A79F9F6}" presName="parentLin" presStyleCnt="0"/>
      <dgm:spPr/>
    </dgm:pt>
    <dgm:pt modelId="{735E14DA-1D27-41F7-83E3-625DC071D9F3}" type="pres">
      <dgm:prSet presAssocID="{23AAA96A-053E-431F-B4B8-D1474A79F9F6}" presName="parentLeftMargin" presStyleLbl="node1" presStyleIdx="1" presStyleCnt="4"/>
      <dgm:spPr/>
    </dgm:pt>
    <dgm:pt modelId="{3381B234-C9E9-46B4-B6F8-5770ED3A96F0}" type="pres">
      <dgm:prSet presAssocID="{23AAA96A-053E-431F-B4B8-D1474A79F9F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2425757-7C08-4839-8D8C-D825B8988A93}" type="pres">
      <dgm:prSet presAssocID="{23AAA96A-053E-431F-B4B8-D1474A79F9F6}" presName="negativeSpace" presStyleCnt="0"/>
      <dgm:spPr/>
    </dgm:pt>
    <dgm:pt modelId="{A6C2520B-74EA-4F0B-A4CC-95E375CC7B0F}" type="pres">
      <dgm:prSet presAssocID="{23AAA96A-053E-431F-B4B8-D1474A79F9F6}" presName="childText" presStyleLbl="conFgAcc1" presStyleIdx="2" presStyleCnt="4">
        <dgm:presLayoutVars>
          <dgm:bulletEnabled val="1"/>
        </dgm:presLayoutVars>
      </dgm:prSet>
      <dgm:spPr/>
    </dgm:pt>
    <dgm:pt modelId="{9928A987-A745-4F24-AA6C-C96F3DD6658D}" type="pres">
      <dgm:prSet presAssocID="{84BCA3A3-FC28-4E7A-A0AB-91278211C209}" presName="spaceBetweenRectangles" presStyleCnt="0"/>
      <dgm:spPr/>
    </dgm:pt>
    <dgm:pt modelId="{5D16B821-F1FC-4D2E-9EE4-1DFF5B9CFBE8}" type="pres">
      <dgm:prSet presAssocID="{F7B1DAEE-37AE-4492-B045-394CAA9F4162}" presName="parentLin" presStyleCnt="0"/>
      <dgm:spPr/>
    </dgm:pt>
    <dgm:pt modelId="{009029BC-8F35-46D2-A5F9-B4B53FE28234}" type="pres">
      <dgm:prSet presAssocID="{F7B1DAEE-37AE-4492-B045-394CAA9F4162}" presName="parentLeftMargin" presStyleLbl="node1" presStyleIdx="2" presStyleCnt="4"/>
      <dgm:spPr/>
    </dgm:pt>
    <dgm:pt modelId="{89A520B1-549A-4CE7-90D8-A1581098939D}" type="pres">
      <dgm:prSet presAssocID="{F7B1DAEE-37AE-4492-B045-394CAA9F416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4078803-2F72-4FE5-B8C6-DA62627ACD32}" type="pres">
      <dgm:prSet presAssocID="{F7B1DAEE-37AE-4492-B045-394CAA9F4162}" presName="negativeSpace" presStyleCnt="0"/>
      <dgm:spPr/>
    </dgm:pt>
    <dgm:pt modelId="{7F973D08-E546-49B3-B3D0-5A689B05BD92}" type="pres">
      <dgm:prSet presAssocID="{F7B1DAEE-37AE-4492-B045-394CAA9F416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0D9E331-6E30-4C8F-852C-8C7A7767382E}" type="presOf" srcId="{8D7734BB-02DD-4AEA-AD8F-8C1CA3EC2A4F}" destId="{5FE8A5C1-B1AE-426F-B244-7B6C7E08388B}" srcOrd="1" destOrd="0" presId="urn:microsoft.com/office/officeart/2005/8/layout/list1"/>
    <dgm:cxn modelId="{B20EBE61-4AC8-4610-B825-52476DEE126D}" type="presOf" srcId="{8D7734BB-02DD-4AEA-AD8F-8C1CA3EC2A4F}" destId="{386EDB91-4141-4ECC-9C46-F12A084B3155}" srcOrd="0" destOrd="0" presId="urn:microsoft.com/office/officeart/2005/8/layout/list1"/>
    <dgm:cxn modelId="{75A25F47-028F-4380-9EF2-A2699793518A}" type="presOf" srcId="{23AAA96A-053E-431F-B4B8-D1474A79F9F6}" destId="{735E14DA-1D27-41F7-83E3-625DC071D9F3}" srcOrd="0" destOrd="0" presId="urn:microsoft.com/office/officeart/2005/8/layout/list1"/>
    <dgm:cxn modelId="{CF488D6F-BA69-473B-A1BE-E44981E37025}" srcId="{CAB17B92-C4B5-429E-BC52-3044EF9B9F22}" destId="{F7B1DAEE-37AE-4492-B045-394CAA9F4162}" srcOrd="3" destOrd="0" parTransId="{154C43EA-2CA0-4D19-A72A-B0423B4E3380}" sibTransId="{5342AF6A-4BFD-455F-8B82-256EE5EA038D}"/>
    <dgm:cxn modelId="{371AB86F-5733-4661-B5D1-ACC29E595933}" srcId="{CAB17B92-C4B5-429E-BC52-3044EF9B9F22}" destId="{E362E55F-A32A-4014-A7EB-0C73B8FB59B1}" srcOrd="0" destOrd="0" parTransId="{D8E3A6F1-0367-495B-A144-EE471D2BEEDA}" sibTransId="{F8FEC7B2-8EEB-49DE-9FC2-11B30B59DDA4}"/>
    <dgm:cxn modelId="{ACF3FA70-85D0-453E-81FE-465EAD26A201}" srcId="{CAB17B92-C4B5-429E-BC52-3044EF9B9F22}" destId="{8D7734BB-02DD-4AEA-AD8F-8C1CA3EC2A4F}" srcOrd="1" destOrd="0" parTransId="{21D9CBFE-AE8A-491A-A35B-30DD02BAD458}" sibTransId="{178F5FF0-A241-47ED-959A-6CC7AC1949B8}"/>
    <dgm:cxn modelId="{9041DD74-ABD9-43FD-A734-C45970B5CA59}" type="presOf" srcId="{E362E55F-A32A-4014-A7EB-0C73B8FB59B1}" destId="{2D38C0BA-2B99-45C1-BB64-5ACCB7E5E461}" srcOrd="1" destOrd="0" presId="urn:microsoft.com/office/officeart/2005/8/layout/list1"/>
    <dgm:cxn modelId="{2EBC2D9D-B68F-4573-8EFC-AF7E4B84E886}" srcId="{CAB17B92-C4B5-429E-BC52-3044EF9B9F22}" destId="{23AAA96A-053E-431F-B4B8-D1474A79F9F6}" srcOrd="2" destOrd="0" parTransId="{E4CBEF8C-C948-4589-8DE6-5C40C20A8F4C}" sibTransId="{84BCA3A3-FC28-4E7A-A0AB-91278211C209}"/>
    <dgm:cxn modelId="{2F1F6DAE-2BAF-4D8C-844F-CC72FA2B7823}" type="presOf" srcId="{F7B1DAEE-37AE-4492-B045-394CAA9F4162}" destId="{89A520B1-549A-4CE7-90D8-A1581098939D}" srcOrd="1" destOrd="0" presId="urn:microsoft.com/office/officeart/2005/8/layout/list1"/>
    <dgm:cxn modelId="{37DF61AF-C974-4ABB-B70F-B2B6EA3CBF3D}" type="presOf" srcId="{23AAA96A-053E-431F-B4B8-D1474A79F9F6}" destId="{3381B234-C9E9-46B4-B6F8-5770ED3A96F0}" srcOrd="1" destOrd="0" presId="urn:microsoft.com/office/officeart/2005/8/layout/list1"/>
    <dgm:cxn modelId="{8F8EF4B4-4CE0-4F91-8114-60582EA12709}" type="presOf" srcId="{E362E55F-A32A-4014-A7EB-0C73B8FB59B1}" destId="{73B47F36-2C68-4A7F-96D7-A877C0542E91}" srcOrd="0" destOrd="0" presId="urn:microsoft.com/office/officeart/2005/8/layout/list1"/>
    <dgm:cxn modelId="{E478E7BC-29E1-4A3E-8250-FED56EF1807D}" type="presOf" srcId="{CAB17B92-C4B5-429E-BC52-3044EF9B9F22}" destId="{B3D02672-E65B-4DC6-BC56-BE4615316556}" srcOrd="0" destOrd="0" presId="urn:microsoft.com/office/officeart/2005/8/layout/list1"/>
    <dgm:cxn modelId="{CD5A26F2-698F-4470-81D3-16DCB004ED66}" type="presOf" srcId="{F7B1DAEE-37AE-4492-B045-394CAA9F4162}" destId="{009029BC-8F35-46D2-A5F9-B4B53FE28234}" srcOrd="0" destOrd="0" presId="urn:microsoft.com/office/officeart/2005/8/layout/list1"/>
    <dgm:cxn modelId="{C3A955D4-C1E4-45B0-AFA8-1C41421DE129}" type="presParOf" srcId="{B3D02672-E65B-4DC6-BC56-BE4615316556}" destId="{7EAC459C-9EF7-4155-AE8B-6619A04B3C69}" srcOrd="0" destOrd="0" presId="urn:microsoft.com/office/officeart/2005/8/layout/list1"/>
    <dgm:cxn modelId="{3DD9F9AA-8200-437A-8C82-7D5B11246DC3}" type="presParOf" srcId="{7EAC459C-9EF7-4155-AE8B-6619A04B3C69}" destId="{73B47F36-2C68-4A7F-96D7-A877C0542E91}" srcOrd="0" destOrd="0" presId="urn:microsoft.com/office/officeart/2005/8/layout/list1"/>
    <dgm:cxn modelId="{F1A3A03E-47A1-4738-A764-539DDF0ABC29}" type="presParOf" srcId="{7EAC459C-9EF7-4155-AE8B-6619A04B3C69}" destId="{2D38C0BA-2B99-45C1-BB64-5ACCB7E5E461}" srcOrd="1" destOrd="0" presId="urn:microsoft.com/office/officeart/2005/8/layout/list1"/>
    <dgm:cxn modelId="{0711DBFF-8233-4BFC-98DF-EEC770CB2501}" type="presParOf" srcId="{B3D02672-E65B-4DC6-BC56-BE4615316556}" destId="{0A6DAE9F-58EA-49A1-A2A5-8C55521A64D8}" srcOrd="1" destOrd="0" presId="urn:microsoft.com/office/officeart/2005/8/layout/list1"/>
    <dgm:cxn modelId="{1998D51B-45F7-4F7D-BF2B-7535D595564D}" type="presParOf" srcId="{B3D02672-E65B-4DC6-BC56-BE4615316556}" destId="{5F4AA458-9E1B-4CF4-9DEE-EB64B831C962}" srcOrd="2" destOrd="0" presId="urn:microsoft.com/office/officeart/2005/8/layout/list1"/>
    <dgm:cxn modelId="{18C84FE7-B2CA-475D-9C2B-945E0BE8C32D}" type="presParOf" srcId="{B3D02672-E65B-4DC6-BC56-BE4615316556}" destId="{958BF4B4-DCFF-41F3-A774-0263F6990190}" srcOrd="3" destOrd="0" presId="urn:microsoft.com/office/officeart/2005/8/layout/list1"/>
    <dgm:cxn modelId="{7F45C12E-3D4E-4F13-95AC-6AADDA5FAEF6}" type="presParOf" srcId="{B3D02672-E65B-4DC6-BC56-BE4615316556}" destId="{824EC031-B6BC-4D35-AD3B-AAC71AAB4056}" srcOrd="4" destOrd="0" presId="urn:microsoft.com/office/officeart/2005/8/layout/list1"/>
    <dgm:cxn modelId="{192ACF8D-37E0-409B-BEB6-032C868D80B5}" type="presParOf" srcId="{824EC031-B6BC-4D35-AD3B-AAC71AAB4056}" destId="{386EDB91-4141-4ECC-9C46-F12A084B3155}" srcOrd="0" destOrd="0" presId="urn:microsoft.com/office/officeart/2005/8/layout/list1"/>
    <dgm:cxn modelId="{AD81691C-9EDE-4415-A1DC-6838EC0DBFA3}" type="presParOf" srcId="{824EC031-B6BC-4D35-AD3B-AAC71AAB4056}" destId="{5FE8A5C1-B1AE-426F-B244-7B6C7E08388B}" srcOrd="1" destOrd="0" presId="urn:microsoft.com/office/officeart/2005/8/layout/list1"/>
    <dgm:cxn modelId="{19EB8908-9EC6-4DFC-9403-3CE594304B4C}" type="presParOf" srcId="{B3D02672-E65B-4DC6-BC56-BE4615316556}" destId="{AB965506-D084-4C9D-A030-3D1D509A2086}" srcOrd="5" destOrd="0" presId="urn:microsoft.com/office/officeart/2005/8/layout/list1"/>
    <dgm:cxn modelId="{B0044597-A5CA-46BD-A529-339A1884FD3C}" type="presParOf" srcId="{B3D02672-E65B-4DC6-BC56-BE4615316556}" destId="{EC7EB143-D7BA-48DC-9C49-010D55A7BE3A}" srcOrd="6" destOrd="0" presId="urn:microsoft.com/office/officeart/2005/8/layout/list1"/>
    <dgm:cxn modelId="{3EE495DA-0AF6-4768-B81F-E904C3BD0AD8}" type="presParOf" srcId="{B3D02672-E65B-4DC6-BC56-BE4615316556}" destId="{16428CF0-E856-40F0-83F9-D2B84CA7E592}" srcOrd="7" destOrd="0" presId="urn:microsoft.com/office/officeart/2005/8/layout/list1"/>
    <dgm:cxn modelId="{2B6600B1-B4C0-4F7D-BE9A-FE53CEEEB582}" type="presParOf" srcId="{B3D02672-E65B-4DC6-BC56-BE4615316556}" destId="{25FB2553-D977-4BEA-B385-9A94EFBD3135}" srcOrd="8" destOrd="0" presId="urn:microsoft.com/office/officeart/2005/8/layout/list1"/>
    <dgm:cxn modelId="{6E1520EA-2523-4381-8C81-C1182A77B28B}" type="presParOf" srcId="{25FB2553-D977-4BEA-B385-9A94EFBD3135}" destId="{735E14DA-1D27-41F7-83E3-625DC071D9F3}" srcOrd="0" destOrd="0" presId="urn:microsoft.com/office/officeart/2005/8/layout/list1"/>
    <dgm:cxn modelId="{327443AF-680B-4F4A-A288-B36F67714D04}" type="presParOf" srcId="{25FB2553-D977-4BEA-B385-9A94EFBD3135}" destId="{3381B234-C9E9-46B4-B6F8-5770ED3A96F0}" srcOrd="1" destOrd="0" presId="urn:microsoft.com/office/officeart/2005/8/layout/list1"/>
    <dgm:cxn modelId="{C4C62102-5045-4BD5-9338-98F9CB3231DE}" type="presParOf" srcId="{B3D02672-E65B-4DC6-BC56-BE4615316556}" destId="{42425757-7C08-4839-8D8C-D825B8988A93}" srcOrd="9" destOrd="0" presId="urn:microsoft.com/office/officeart/2005/8/layout/list1"/>
    <dgm:cxn modelId="{3A73E4B0-56F0-484A-93BE-A375CFE462D1}" type="presParOf" srcId="{B3D02672-E65B-4DC6-BC56-BE4615316556}" destId="{A6C2520B-74EA-4F0B-A4CC-95E375CC7B0F}" srcOrd="10" destOrd="0" presId="urn:microsoft.com/office/officeart/2005/8/layout/list1"/>
    <dgm:cxn modelId="{E887FEF2-7686-43D7-B524-65B32FACCC99}" type="presParOf" srcId="{B3D02672-E65B-4DC6-BC56-BE4615316556}" destId="{9928A987-A745-4F24-AA6C-C96F3DD6658D}" srcOrd="11" destOrd="0" presId="urn:microsoft.com/office/officeart/2005/8/layout/list1"/>
    <dgm:cxn modelId="{00B2B95F-8304-4BA8-BF44-634E2F264BCE}" type="presParOf" srcId="{B3D02672-E65B-4DC6-BC56-BE4615316556}" destId="{5D16B821-F1FC-4D2E-9EE4-1DFF5B9CFBE8}" srcOrd="12" destOrd="0" presId="urn:microsoft.com/office/officeart/2005/8/layout/list1"/>
    <dgm:cxn modelId="{64A0A713-938A-4F27-9490-04518CE147D7}" type="presParOf" srcId="{5D16B821-F1FC-4D2E-9EE4-1DFF5B9CFBE8}" destId="{009029BC-8F35-46D2-A5F9-B4B53FE28234}" srcOrd="0" destOrd="0" presId="urn:microsoft.com/office/officeart/2005/8/layout/list1"/>
    <dgm:cxn modelId="{3E3E8524-19DC-4488-9FC7-BDD877ED0AAF}" type="presParOf" srcId="{5D16B821-F1FC-4D2E-9EE4-1DFF5B9CFBE8}" destId="{89A520B1-549A-4CE7-90D8-A1581098939D}" srcOrd="1" destOrd="0" presId="urn:microsoft.com/office/officeart/2005/8/layout/list1"/>
    <dgm:cxn modelId="{93F7BD85-87FB-4C33-AC6B-E7A6D0E343BB}" type="presParOf" srcId="{B3D02672-E65B-4DC6-BC56-BE4615316556}" destId="{C4078803-2F72-4FE5-B8C6-DA62627ACD32}" srcOrd="13" destOrd="0" presId="urn:microsoft.com/office/officeart/2005/8/layout/list1"/>
    <dgm:cxn modelId="{E3A6763F-DC8C-4F46-899B-105E6279BB97}" type="presParOf" srcId="{B3D02672-E65B-4DC6-BC56-BE4615316556}" destId="{7F973D08-E546-49B3-B3D0-5A689B05BD9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AB17B92-C4B5-429E-BC52-3044EF9B9F22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E362E55F-A32A-4014-A7EB-0C73B8FB59B1}">
      <dgm:prSet phldrT="[Texto]" custT="1"/>
      <dgm:spPr/>
      <dgm:t>
        <a:bodyPr/>
        <a:lstStyle/>
        <a:p>
          <a:r>
            <a:rPr lang="es-ES_tradnl" sz="1800" dirty="0"/>
            <a:t>Prensa local</a:t>
          </a:r>
          <a:endParaRPr lang="es-ES" sz="1800" dirty="0"/>
        </a:p>
      </dgm:t>
    </dgm:pt>
    <dgm:pt modelId="{D8E3A6F1-0367-495B-A144-EE471D2BEEDA}" type="parTrans" cxnId="{371AB86F-5733-4661-B5D1-ACC29E595933}">
      <dgm:prSet/>
      <dgm:spPr/>
      <dgm:t>
        <a:bodyPr/>
        <a:lstStyle/>
        <a:p>
          <a:endParaRPr lang="es-ES" sz="1800"/>
        </a:p>
      </dgm:t>
    </dgm:pt>
    <dgm:pt modelId="{F8FEC7B2-8EEB-49DE-9FC2-11B30B59DDA4}" type="sibTrans" cxnId="{371AB86F-5733-4661-B5D1-ACC29E595933}">
      <dgm:prSet/>
      <dgm:spPr/>
      <dgm:t>
        <a:bodyPr/>
        <a:lstStyle/>
        <a:p>
          <a:endParaRPr lang="es-ES" sz="1800"/>
        </a:p>
      </dgm:t>
    </dgm:pt>
    <dgm:pt modelId="{8D7734BB-02DD-4AEA-AD8F-8C1CA3EC2A4F}">
      <dgm:prSet phldrT="[Texto]" custT="1"/>
      <dgm:spPr/>
      <dgm:t>
        <a:bodyPr/>
        <a:lstStyle/>
        <a:p>
          <a:r>
            <a:rPr lang="es-ES_tradnl" sz="1800" dirty="0"/>
            <a:t>Servicio Público de Empleo</a:t>
          </a:r>
          <a:endParaRPr lang="es-ES" sz="1800" dirty="0"/>
        </a:p>
      </dgm:t>
    </dgm:pt>
    <dgm:pt modelId="{21D9CBFE-AE8A-491A-A35B-30DD02BAD458}" type="parTrans" cxnId="{ACF3FA70-85D0-453E-81FE-465EAD26A201}">
      <dgm:prSet/>
      <dgm:spPr/>
      <dgm:t>
        <a:bodyPr/>
        <a:lstStyle/>
        <a:p>
          <a:endParaRPr lang="es-ES" sz="1800"/>
        </a:p>
      </dgm:t>
    </dgm:pt>
    <dgm:pt modelId="{178F5FF0-A241-47ED-959A-6CC7AC1949B8}" type="sibTrans" cxnId="{ACF3FA70-85D0-453E-81FE-465EAD26A201}">
      <dgm:prSet/>
      <dgm:spPr/>
      <dgm:t>
        <a:bodyPr/>
        <a:lstStyle/>
        <a:p>
          <a:endParaRPr lang="es-ES" sz="1800"/>
        </a:p>
      </dgm:t>
    </dgm:pt>
    <dgm:pt modelId="{23AAA96A-053E-431F-B4B8-D1474A79F9F6}">
      <dgm:prSet phldrT="[Texto]" custT="1"/>
      <dgm:spPr/>
      <dgm:t>
        <a:bodyPr/>
        <a:lstStyle/>
        <a:p>
          <a:r>
            <a:rPr lang="es-ES_tradnl" sz="1800" dirty="0"/>
            <a:t>ETTs: Adecco, Manpower, Randstad, otras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E4CBEF8C-C948-4589-8DE6-5C40C20A8F4C}" type="parTrans" cxnId="{2EBC2D9D-B68F-4573-8EFC-AF7E4B84E886}">
      <dgm:prSet/>
      <dgm:spPr/>
      <dgm:t>
        <a:bodyPr/>
        <a:lstStyle/>
        <a:p>
          <a:endParaRPr lang="es-ES" sz="1800"/>
        </a:p>
      </dgm:t>
    </dgm:pt>
    <dgm:pt modelId="{84BCA3A3-FC28-4E7A-A0AB-91278211C209}" type="sibTrans" cxnId="{2EBC2D9D-B68F-4573-8EFC-AF7E4B84E886}">
      <dgm:prSet/>
      <dgm:spPr/>
      <dgm:t>
        <a:bodyPr/>
        <a:lstStyle/>
        <a:p>
          <a:endParaRPr lang="es-ES" sz="1800"/>
        </a:p>
      </dgm:t>
    </dgm:pt>
    <dgm:pt modelId="{F7B1DAEE-37AE-4492-B045-394CAA9F4162}">
      <dgm:prSet phldrT="[Texto]" custT="1"/>
      <dgm:spPr/>
      <dgm:t>
        <a:bodyPr/>
        <a:lstStyle/>
        <a:p>
          <a:r>
            <a:rPr lang="es-ES_tradnl" sz="1800" dirty="0"/>
            <a:t>Consultoras de RRHH</a:t>
          </a:r>
        </a:p>
      </dgm:t>
    </dgm:pt>
    <dgm:pt modelId="{154C43EA-2CA0-4D19-A72A-B0423B4E3380}" type="parTrans" cxnId="{CF488D6F-BA69-473B-A1BE-E44981E37025}">
      <dgm:prSet/>
      <dgm:spPr/>
      <dgm:t>
        <a:bodyPr/>
        <a:lstStyle/>
        <a:p>
          <a:endParaRPr lang="es-ES" sz="1800"/>
        </a:p>
      </dgm:t>
    </dgm:pt>
    <dgm:pt modelId="{5342AF6A-4BFD-455F-8B82-256EE5EA038D}" type="sibTrans" cxnId="{CF488D6F-BA69-473B-A1BE-E44981E37025}">
      <dgm:prSet/>
      <dgm:spPr/>
      <dgm:t>
        <a:bodyPr/>
        <a:lstStyle/>
        <a:p>
          <a:endParaRPr lang="es-ES" sz="1800"/>
        </a:p>
      </dgm:t>
    </dgm:pt>
    <dgm:pt modelId="{9A17D8E2-E3B0-4036-AF14-5C61B528B221}">
      <dgm:prSet phldrT="[Texto]" custT="1"/>
      <dgm:spPr/>
      <dgm:t>
        <a:bodyPr/>
        <a:lstStyle/>
        <a:p>
          <a:r>
            <a:rPr lang="es-ES_tradnl" sz="1800" dirty="0"/>
            <a:t>Bolsas de trabajo en centro educativos</a:t>
          </a:r>
        </a:p>
      </dgm:t>
    </dgm:pt>
    <dgm:pt modelId="{D50F0A18-145A-4A00-BEAA-90B54DC2C03F}" type="parTrans" cxnId="{4A248B4E-9338-4B37-85AF-71FAF6CB1CB4}">
      <dgm:prSet/>
      <dgm:spPr/>
      <dgm:t>
        <a:bodyPr/>
        <a:lstStyle/>
        <a:p>
          <a:endParaRPr lang="es-ES" sz="1800"/>
        </a:p>
      </dgm:t>
    </dgm:pt>
    <dgm:pt modelId="{47A426CE-70E7-4727-95F4-C38BB4B3713F}" type="sibTrans" cxnId="{4A248B4E-9338-4B37-85AF-71FAF6CB1CB4}">
      <dgm:prSet/>
      <dgm:spPr/>
      <dgm:t>
        <a:bodyPr/>
        <a:lstStyle/>
        <a:p>
          <a:endParaRPr lang="es-ES" sz="1800"/>
        </a:p>
      </dgm:t>
    </dgm:pt>
    <dgm:pt modelId="{2F417173-E41F-48EB-B1B2-85EB1680E592}">
      <dgm:prSet phldrT="[Texto]" custT="1"/>
      <dgm:spPr/>
      <dgm:t>
        <a:bodyPr/>
        <a:lstStyle/>
        <a:p>
          <a:r>
            <a:rPr lang="es-ES_tradnl" sz="1800" dirty="0"/>
            <a:t>FCT</a:t>
          </a:r>
        </a:p>
      </dgm:t>
    </dgm:pt>
    <dgm:pt modelId="{6509FFFE-2598-44AD-AA84-30399A0E55DF}" type="parTrans" cxnId="{1E83B5E5-1EC8-439B-B554-FA25B155D891}">
      <dgm:prSet/>
      <dgm:spPr/>
      <dgm:t>
        <a:bodyPr/>
        <a:lstStyle/>
        <a:p>
          <a:endParaRPr lang="es-ES" sz="1800"/>
        </a:p>
      </dgm:t>
    </dgm:pt>
    <dgm:pt modelId="{F89C0C47-F4F7-44C3-8203-C7263F2E2E03}" type="sibTrans" cxnId="{1E83B5E5-1EC8-439B-B554-FA25B155D891}">
      <dgm:prSet/>
      <dgm:spPr/>
      <dgm:t>
        <a:bodyPr/>
        <a:lstStyle/>
        <a:p>
          <a:endParaRPr lang="es-ES" sz="1800"/>
        </a:p>
      </dgm:t>
    </dgm:pt>
    <dgm:pt modelId="{6523870D-A0F5-4301-8ADA-BE1C8A103DB4}">
      <dgm:prSet phldrT="[Texto]" custT="1"/>
      <dgm:spPr/>
      <dgm:t>
        <a:bodyPr/>
        <a:lstStyle/>
        <a:p>
          <a:r>
            <a:rPr lang="es-ES_tradnl" sz="1800" dirty="0"/>
            <a:t>Contactos personales y familiares</a:t>
          </a:r>
        </a:p>
      </dgm:t>
    </dgm:pt>
    <dgm:pt modelId="{11117FB7-EBE9-4A8B-860F-045AF60D42A8}" type="parTrans" cxnId="{0851FDB7-1107-4F51-9103-7202D3470CBF}">
      <dgm:prSet/>
      <dgm:spPr/>
      <dgm:t>
        <a:bodyPr/>
        <a:lstStyle/>
        <a:p>
          <a:endParaRPr lang="es-ES" sz="1800"/>
        </a:p>
      </dgm:t>
    </dgm:pt>
    <dgm:pt modelId="{8413F932-1B8F-4003-819B-2811A2D68973}" type="sibTrans" cxnId="{0851FDB7-1107-4F51-9103-7202D3470CBF}">
      <dgm:prSet/>
      <dgm:spPr/>
      <dgm:t>
        <a:bodyPr/>
        <a:lstStyle/>
        <a:p>
          <a:endParaRPr lang="es-ES" sz="1800"/>
        </a:p>
      </dgm:t>
    </dgm:pt>
    <dgm:pt modelId="{B3D02672-E65B-4DC6-BC56-BE4615316556}" type="pres">
      <dgm:prSet presAssocID="{CAB17B92-C4B5-429E-BC52-3044EF9B9F22}" presName="linear" presStyleCnt="0">
        <dgm:presLayoutVars>
          <dgm:dir/>
          <dgm:animLvl val="lvl"/>
          <dgm:resizeHandles val="exact"/>
        </dgm:presLayoutVars>
      </dgm:prSet>
      <dgm:spPr/>
    </dgm:pt>
    <dgm:pt modelId="{7EAC459C-9EF7-4155-AE8B-6619A04B3C69}" type="pres">
      <dgm:prSet presAssocID="{E362E55F-A32A-4014-A7EB-0C73B8FB59B1}" presName="parentLin" presStyleCnt="0"/>
      <dgm:spPr/>
    </dgm:pt>
    <dgm:pt modelId="{73B47F36-2C68-4A7F-96D7-A877C0542E91}" type="pres">
      <dgm:prSet presAssocID="{E362E55F-A32A-4014-A7EB-0C73B8FB59B1}" presName="parentLeftMargin" presStyleLbl="node1" presStyleIdx="0" presStyleCnt="7"/>
      <dgm:spPr/>
    </dgm:pt>
    <dgm:pt modelId="{2D38C0BA-2B99-45C1-BB64-5ACCB7E5E461}" type="pres">
      <dgm:prSet presAssocID="{E362E55F-A32A-4014-A7EB-0C73B8FB59B1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0A6DAE9F-58EA-49A1-A2A5-8C55521A64D8}" type="pres">
      <dgm:prSet presAssocID="{E362E55F-A32A-4014-A7EB-0C73B8FB59B1}" presName="negativeSpace" presStyleCnt="0"/>
      <dgm:spPr/>
    </dgm:pt>
    <dgm:pt modelId="{5F4AA458-9E1B-4CF4-9DEE-EB64B831C962}" type="pres">
      <dgm:prSet presAssocID="{E362E55F-A32A-4014-A7EB-0C73B8FB59B1}" presName="childText" presStyleLbl="conFgAcc1" presStyleIdx="0" presStyleCnt="7">
        <dgm:presLayoutVars>
          <dgm:bulletEnabled val="1"/>
        </dgm:presLayoutVars>
      </dgm:prSet>
      <dgm:spPr/>
    </dgm:pt>
    <dgm:pt modelId="{958BF4B4-DCFF-41F3-A774-0263F6990190}" type="pres">
      <dgm:prSet presAssocID="{F8FEC7B2-8EEB-49DE-9FC2-11B30B59DDA4}" presName="spaceBetweenRectangles" presStyleCnt="0"/>
      <dgm:spPr/>
    </dgm:pt>
    <dgm:pt modelId="{824EC031-B6BC-4D35-AD3B-AAC71AAB4056}" type="pres">
      <dgm:prSet presAssocID="{8D7734BB-02DD-4AEA-AD8F-8C1CA3EC2A4F}" presName="parentLin" presStyleCnt="0"/>
      <dgm:spPr/>
    </dgm:pt>
    <dgm:pt modelId="{386EDB91-4141-4ECC-9C46-F12A084B3155}" type="pres">
      <dgm:prSet presAssocID="{8D7734BB-02DD-4AEA-AD8F-8C1CA3EC2A4F}" presName="parentLeftMargin" presStyleLbl="node1" presStyleIdx="0" presStyleCnt="7"/>
      <dgm:spPr/>
    </dgm:pt>
    <dgm:pt modelId="{5FE8A5C1-B1AE-426F-B244-7B6C7E08388B}" type="pres">
      <dgm:prSet presAssocID="{8D7734BB-02DD-4AEA-AD8F-8C1CA3EC2A4F}" presName="parentText" presStyleLbl="node1" presStyleIdx="1" presStyleCnt="7" custScaleX="111662" custScaleY="98605">
        <dgm:presLayoutVars>
          <dgm:chMax val="0"/>
          <dgm:bulletEnabled val="1"/>
        </dgm:presLayoutVars>
      </dgm:prSet>
      <dgm:spPr/>
    </dgm:pt>
    <dgm:pt modelId="{AB965506-D084-4C9D-A030-3D1D509A2086}" type="pres">
      <dgm:prSet presAssocID="{8D7734BB-02DD-4AEA-AD8F-8C1CA3EC2A4F}" presName="negativeSpace" presStyleCnt="0"/>
      <dgm:spPr/>
    </dgm:pt>
    <dgm:pt modelId="{EC7EB143-D7BA-48DC-9C49-010D55A7BE3A}" type="pres">
      <dgm:prSet presAssocID="{8D7734BB-02DD-4AEA-AD8F-8C1CA3EC2A4F}" presName="childText" presStyleLbl="conFgAcc1" presStyleIdx="1" presStyleCnt="7">
        <dgm:presLayoutVars>
          <dgm:bulletEnabled val="1"/>
        </dgm:presLayoutVars>
      </dgm:prSet>
      <dgm:spPr/>
    </dgm:pt>
    <dgm:pt modelId="{16428CF0-E856-40F0-83F9-D2B84CA7E592}" type="pres">
      <dgm:prSet presAssocID="{178F5FF0-A241-47ED-959A-6CC7AC1949B8}" presName="spaceBetweenRectangles" presStyleCnt="0"/>
      <dgm:spPr/>
    </dgm:pt>
    <dgm:pt modelId="{25FB2553-D977-4BEA-B385-9A94EFBD3135}" type="pres">
      <dgm:prSet presAssocID="{23AAA96A-053E-431F-B4B8-D1474A79F9F6}" presName="parentLin" presStyleCnt="0"/>
      <dgm:spPr/>
    </dgm:pt>
    <dgm:pt modelId="{735E14DA-1D27-41F7-83E3-625DC071D9F3}" type="pres">
      <dgm:prSet presAssocID="{23AAA96A-053E-431F-B4B8-D1474A79F9F6}" presName="parentLeftMargin" presStyleLbl="node1" presStyleIdx="1" presStyleCnt="7"/>
      <dgm:spPr/>
    </dgm:pt>
    <dgm:pt modelId="{3381B234-C9E9-46B4-B6F8-5770ED3A96F0}" type="pres">
      <dgm:prSet presAssocID="{23AAA96A-053E-431F-B4B8-D1474A79F9F6}" presName="parentText" presStyleLbl="node1" presStyleIdx="2" presStyleCnt="7" custScaleX="129458" custScaleY="258930">
        <dgm:presLayoutVars>
          <dgm:chMax val="0"/>
          <dgm:bulletEnabled val="1"/>
        </dgm:presLayoutVars>
      </dgm:prSet>
      <dgm:spPr/>
    </dgm:pt>
    <dgm:pt modelId="{42425757-7C08-4839-8D8C-D825B8988A93}" type="pres">
      <dgm:prSet presAssocID="{23AAA96A-053E-431F-B4B8-D1474A79F9F6}" presName="negativeSpace" presStyleCnt="0"/>
      <dgm:spPr/>
    </dgm:pt>
    <dgm:pt modelId="{A6C2520B-74EA-4F0B-A4CC-95E375CC7B0F}" type="pres">
      <dgm:prSet presAssocID="{23AAA96A-053E-431F-B4B8-D1474A79F9F6}" presName="childText" presStyleLbl="conFgAcc1" presStyleIdx="2" presStyleCnt="7">
        <dgm:presLayoutVars>
          <dgm:bulletEnabled val="1"/>
        </dgm:presLayoutVars>
      </dgm:prSet>
      <dgm:spPr/>
    </dgm:pt>
    <dgm:pt modelId="{9928A987-A745-4F24-AA6C-C96F3DD6658D}" type="pres">
      <dgm:prSet presAssocID="{84BCA3A3-FC28-4E7A-A0AB-91278211C209}" presName="spaceBetweenRectangles" presStyleCnt="0"/>
      <dgm:spPr/>
    </dgm:pt>
    <dgm:pt modelId="{5D16B821-F1FC-4D2E-9EE4-1DFF5B9CFBE8}" type="pres">
      <dgm:prSet presAssocID="{F7B1DAEE-37AE-4492-B045-394CAA9F4162}" presName="parentLin" presStyleCnt="0"/>
      <dgm:spPr/>
    </dgm:pt>
    <dgm:pt modelId="{009029BC-8F35-46D2-A5F9-B4B53FE28234}" type="pres">
      <dgm:prSet presAssocID="{F7B1DAEE-37AE-4492-B045-394CAA9F4162}" presName="parentLeftMargin" presStyleLbl="node1" presStyleIdx="2" presStyleCnt="7"/>
      <dgm:spPr/>
    </dgm:pt>
    <dgm:pt modelId="{89A520B1-549A-4CE7-90D8-A1581098939D}" type="pres">
      <dgm:prSet presAssocID="{F7B1DAEE-37AE-4492-B045-394CAA9F4162}" presName="parentText" presStyleLbl="node1" presStyleIdx="3" presStyleCnt="7" custScaleX="86452">
        <dgm:presLayoutVars>
          <dgm:chMax val="0"/>
          <dgm:bulletEnabled val="1"/>
        </dgm:presLayoutVars>
      </dgm:prSet>
      <dgm:spPr/>
    </dgm:pt>
    <dgm:pt modelId="{C4078803-2F72-4FE5-B8C6-DA62627ACD32}" type="pres">
      <dgm:prSet presAssocID="{F7B1DAEE-37AE-4492-B045-394CAA9F4162}" presName="negativeSpace" presStyleCnt="0"/>
      <dgm:spPr/>
    </dgm:pt>
    <dgm:pt modelId="{7F973D08-E546-49B3-B3D0-5A689B05BD92}" type="pres">
      <dgm:prSet presAssocID="{F7B1DAEE-37AE-4492-B045-394CAA9F4162}" presName="childText" presStyleLbl="conFgAcc1" presStyleIdx="3" presStyleCnt="7">
        <dgm:presLayoutVars>
          <dgm:bulletEnabled val="1"/>
        </dgm:presLayoutVars>
      </dgm:prSet>
      <dgm:spPr/>
    </dgm:pt>
    <dgm:pt modelId="{B58504FC-2BAF-4874-B1FE-3212C010F57E}" type="pres">
      <dgm:prSet presAssocID="{5342AF6A-4BFD-455F-8B82-256EE5EA038D}" presName="spaceBetweenRectangles" presStyleCnt="0"/>
      <dgm:spPr/>
    </dgm:pt>
    <dgm:pt modelId="{455F248E-0995-4D11-B3E4-E6749AA4ECC4}" type="pres">
      <dgm:prSet presAssocID="{9A17D8E2-E3B0-4036-AF14-5C61B528B221}" presName="parentLin" presStyleCnt="0"/>
      <dgm:spPr/>
    </dgm:pt>
    <dgm:pt modelId="{2728CFAE-2452-466D-86E4-EBA97BEE57FA}" type="pres">
      <dgm:prSet presAssocID="{9A17D8E2-E3B0-4036-AF14-5C61B528B221}" presName="parentLeftMargin" presStyleLbl="node1" presStyleIdx="3" presStyleCnt="7"/>
      <dgm:spPr/>
    </dgm:pt>
    <dgm:pt modelId="{4CE94341-0AEE-4428-A55D-12EA0F715979}" type="pres">
      <dgm:prSet presAssocID="{9A17D8E2-E3B0-4036-AF14-5C61B528B221}" presName="parentText" presStyleLbl="node1" presStyleIdx="4" presStyleCnt="7" custScaleX="135288" custScaleY="105989">
        <dgm:presLayoutVars>
          <dgm:chMax val="0"/>
          <dgm:bulletEnabled val="1"/>
        </dgm:presLayoutVars>
      </dgm:prSet>
      <dgm:spPr/>
    </dgm:pt>
    <dgm:pt modelId="{AD4071C8-A43A-4E81-85FB-427E768BF051}" type="pres">
      <dgm:prSet presAssocID="{9A17D8E2-E3B0-4036-AF14-5C61B528B221}" presName="negativeSpace" presStyleCnt="0"/>
      <dgm:spPr/>
    </dgm:pt>
    <dgm:pt modelId="{B62EF7EF-D682-4536-9EC8-B12753A4880B}" type="pres">
      <dgm:prSet presAssocID="{9A17D8E2-E3B0-4036-AF14-5C61B528B221}" presName="childText" presStyleLbl="conFgAcc1" presStyleIdx="4" presStyleCnt="7">
        <dgm:presLayoutVars>
          <dgm:bulletEnabled val="1"/>
        </dgm:presLayoutVars>
      </dgm:prSet>
      <dgm:spPr/>
    </dgm:pt>
    <dgm:pt modelId="{CB3163C2-D1FC-4012-82DD-2D7FE134ED94}" type="pres">
      <dgm:prSet presAssocID="{47A426CE-70E7-4727-95F4-C38BB4B3713F}" presName="spaceBetweenRectangles" presStyleCnt="0"/>
      <dgm:spPr/>
    </dgm:pt>
    <dgm:pt modelId="{0B95F3E3-A838-4C31-A9C9-6C998CE66576}" type="pres">
      <dgm:prSet presAssocID="{2F417173-E41F-48EB-B1B2-85EB1680E592}" presName="parentLin" presStyleCnt="0"/>
      <dgm:spPr/>
    </dgm:pt>
    <dgm:pt modelId="{780B1FA1-E0B5-461B-8E33-7E155D049C22}" type="pres">
      <dgm:prSet presAssocID="{2F417173-E41F-48EB-B1B2-85EB1680E592}" presName="parentLeftMargin" presStyleLbl="node1" presStyleIdx="4" presStyleCnt="7"/>
      <dgm:spPr/>
    </dgm:pt>
    <dgm:pt modelId="{C073CF29-E1DA-4DBF-A95D-781CFDC752CD}" type="pres">
      <dgm:prSet presAssocID="{2F417173-E41F-48EB-B1B2-85EB1680E592}" presName="parentText" presStyleLbl="node1" presStyleIdx="5" presStyleCnt="7" custFlipHor="1" custScaleX="23517">
        <dgm:presLayoutVars>
          <dgm:chMax val="0"/>
          <dgm:bulletEnabled val="1"/>
        </dgm:presLayoutVars>
      </dgm:prSet>
      <dgm:spPr/>
    </dgm:pt>
    <dgm:pt modelId="{66390583-FCE3-43BC-952C-66B2CA982398}" type="pres">
      <dgm:prSet presAssocID="{2F417173-E41F-48EB-B1B2-85EB1680E592}" presName="negativeSpace" presStyleCnt="0"/>
      <dgm:spPr/>
    </dgm:pt>
    <dgm:pt modelId="{6F056A7D-BD1D-4D8C-91FA-B3B00C085B72}" type="pres">
      <dgm:prSet presAssocID="{2F417173-E41F-48EB-B1B2-85EB1680E592}" presName="childText" presStyleLbl="conFgAcc1" presStyleIdx="5" presStyleCnt="7">
        <dgm:presLayoutVars>
          <dgm:bulletEnabled val="1"/>
        </dgm:presLayoutVars>
      </dgm:prSet>
      <dgm:spPr/>
    </dgm:pt>
    <dgm:pt modelId="{26E81D4F-0A4A-4FD2-A3E1-FC3FAD779D58}" type="pres">
      <dgm:prSet presAssocID="{F89C0C47-F4F7-44C3-8203-C7263F2E2E03}" presName="spaceBetweenRectangles" presStyleCnt="0"/>
      <dgm:spPr/>
    </dgm:pt>
    <dgm:pt modelId="{9709303B-E336-49B7-BA8B-564FCC4C3815}" type="pres">
      <dgm:prSet presAssocID="{6523870D-A0F5-4301-8ADA-BE1C8A103DB4}" presName="parentLin" presStyleCnt="0"/>
      <dgm:spPr/>
    </dgm:pt>
    <dgm:pt modelId="{C6DB6E46-1AAE-4CE3-A313-C2F3BED37740}" type="pres">
      <dgm:prSet presAssocID="{6523870D-A0F5-4301-8ADA-BE1C8A103DB4}" presName="parentLeftMargin" presStyleLbl="node1" presStyleIdx="5" presStyleCnt="7"/>
      <dgm:spPr/>
    </dgm:pt>
    <dgm:pt modelId="{9A26C354-2A0F-4BA2-AE44-70B3EC03CA5D}" type="pres">
      <dgm:prSet presAssocID="{6523870D-A0F5-4301-8ADA-BE1C8A103DB4}" presName="parentText" presStyleLbl="node1" presStyleIdx="6" presStyleCnt="7" custScaleX="135288" custScaleY="92396">
        <dgm:presLayoutVars>
          <dgm:chMax val="0"/>
          <dgm:bulletEnabled val="1"/>
        </dgm:presLayoutVars>
      </dgm:prSet>
      <dgm:spPr/>
    </dgm:pt>
    <dgm:pt modelId="{F234010C-476B-4AA1-8CC7-1312EF487672}" type="pres">
      <dgm:prSet presAssocID="{6523870D-A0F5-4301-8ADA-BE1C8A103DB4}" presName="negativeSpace" presStyleCnt="0"/>
      <dgm:spPr/>
    </dgm:pt>
    <dgm:pt modelId="{8E047033-17C7-48CF-B3FF-E9E089FAB924}" type="pres">
      <dgm:prSet presAssocID="{6523870D-A0F5-4301-8ADA-BE1C8A103DB4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6795F510-F4F7-4F9A-86AE-8C11EC5F748D}" type="presOf" srcId="{E362E55F-A32A-4014-A7EB-0C73B8FB59B1}" destId="{73B47F36-2C68-4A7F-96D7-A877C0542E91}" srcOrd="0" destOrd="0" presId="urn:microsoft.com/office/officeart/2005/8/layout/list1"/>
    <dgm:cxn modelId="{1AD6DC13-FA35-4D6C-B008-AD3F29B92688}" type="presOf" srcId="{9A17D8E2-E3B0-4036-AF14-5C61B528B221}" destId="{4CE94341-0AEE-4428-A55D-12EA0F715979}" srcOrd="1" destOrd="0" presId="urn:microsoft.com/office/officeart/2005/8/layout/list1"/>
    <dgm:cxn modelId="{FC10231A-E9EF-4293-8E4E-F28B8169D8A1}" type="presOf" srcId="{CAB17B92-C4B5-429E-BC52-3044EF9B9F22}" destId="{B3D02672-E65B-4DC6-BC56-BE4615316556}" srcOrd="0" destOrd="0" presId="urn:microsoft.com/office/officeart/2005/8/layout/list1"/>
    <dgm:cxn modelId="{106DBD34-9079-4339-BD15-25BFAF8A5811}" type="presOf" srcId="{6523870D-A0F5-4301-8ADA-BE1C8A103DB4}" destId="{C6DB6E46-1AAE-4CE3-A313-C2F3BED37740}" srcOrd="0" destOrd="0" presId="urn:microsoft.com/office/officeart/2005/8/layout/list1"/>
    <dgm:cxn modelId="{6ECB0740-7984-43A5-833A-378F9255CB18}" type="presOf" srcId="{6523870D-A0F5-4301-8ADA-BE1C8A103DB4}" destId="{9A26C354-2A0F-4BA2-AE44-70B3EC03CA5D}" srcOrd="1" destOrd="0" presId="urn:microsoft.com/office/officeart/2005/8/layout/list1"/>
    <dgm:cxn modelId="{06315D41-E493-46D8-B6C3-828CEE451666}" type="presOf" srcId="{9A17D8E2-E3B0-4036-AF14-5C61B528B221}" destId="{2728CFAE-2452-466D-86E4-EBA97BEE57FA}" srcOrd="0" destOrd="0" presId="urn:microsoft.com/office/officeart/2005/8/layout/list1"/>
    <dgm:cxn modelId="{56B72569-795B-403E-8A61-A948E864F15E}" type="presOf" srcId="{F7B1DAEE-37AE-4492-B045-394CAA9F4162}" destId="{009029BC-8F35-46D2-A5F9-B4B53FE28234}" srcOrd="0" destOrd="0" presId="urn:microsoft.com/office/officeart/2005/8/layout/list1"/>
    <dgm:cxn modelId="{4A248B4E-9338-4B37-85AF-71FAF6CB1CB4}" srcId="{CAB17B92-C4B5-429E-BC52-3044EF9B9F22}" destId="{9A17D8E2-E3B0-4036-AF14-5C61B528B221}" srcOrd="4" destOrd="0" parTransId="{D50F0A18-145A-4A00-BEAA-90B54DC2C03F}" sibTransId="{47A426CE-70E7-4727-95F4-C38BB4B3713F}"/>
    <dgm:cxn modelId="{CF488D6F-BA69-473B-A1BE-E44981E37025}" srcId="{CAB17B92-C4B5-429E-BC52-3044EF9B9F22}" destId="{F7B1DAEE-37AE-4492-B045-394CAA9F4162}" srcOrd="3" destOrd="0" parTransId="{154C43EA-2CA0-4D19-A72A-B0423B4E3380}" sibTransId="{5342AF6A-4BFD-455F-8B82-256EE5EA038D}"/>
    <dgm:cxn modelId="{371AB86F-5733-4661-B5D1-ACC29E595933}" srcId="{CAB17B92-C4B5-429E-BC52-3044EF9B9F22}" destId="{E362E55F-A32A-4014-A7EB-0C73B8FB59B1}" srcOrd="0" destOrd="0" parTransId="{D8E3A6F1-0367-495B-A144-EE471D2BEEDA}" sibTransId="{F8FEC7B2-8EEB-49DE-9FC2-11B30B59DDA4}"/>
    <dgm:cxn modelId="{ACF3FA70-85D0-453E-81FE-465EAD26A201}" srcId="{CAB17B92-C4B5-429E-BC52-3044EF9B9F22}" destId="{8D7734BB-02DD-4AEA-AD8F-8C1CA3EC2A4F}" srcOrd="1" destOrd="0" parTransId="{21D9CBFE-AE8A-491A-A35B-30DD02BAD458}" sibTransId="{178F5FF0-A241-47ED-959A-6CC7AC1949B8}"/>
    <dgm:cxn modelId="{5D497A51-44E7-453E-A848-4D41EFB64656}" type="presOf" srcId="{F7B1DAEE-37AE-4492-B045-394CAA9F4162}" destId="{89A520B1-549A-4CE7-90D8-A1581098939D}" srcOrd="1" destOrd="0" presId="urn:microsoft.com/office/officeart/2005/8/layout/list1"/>
    <dgm:cxn modelId="{A4961387-742E-406B-B5AC-E048D59AED88}" type="presOf" srcId="{E362E55F-A32A-4014-A7EB-0C73B8FB59B1}" destId="{2D38C0BA-2B99-45C1-BB64-5ACCB7E5E461}" srcOrd="1" destOrd="0" presId="urn:microsoft.com/office/officeart/2005/8/layout/list1"/>
    <dgm:cxn modelId="{15DF5F93-8D7F-4A3D-BC3E-230CA8DC45F3}" type="presOf" srcId="{23AAA96A-053E-431F-B4B8-D1474A79F9F6}" destId="{735E14DA-1D27-41F7-83E3-625DC071D9F3}" srcOrd="0" destOrd="0" presId="urn:microsoft.com/office/officeart/2005/8/layout/list1"/>
    <dgm:cxn modelId="{2EBC2D9D-B68F-4573-8EFC-AF7E4B84E886}" srcId="{CAB17B92-C4B5-429E-BC52-3044EF9B9F22}" destId="{23AAA96A-053E-431F-B4B8-D1474A79F9F6}" srcOrd="2" destOrd="0" parTransId="{E4CBEF8C-C948-4589-8DE6-5C40C20A8F4C}" sibTransId="{84BCA3A3-FC28-4E7A-A0AB-91278211C209}"/>
    <dgm:cxn modelId="{0851FDB7-1107-4F51-9103-7202D3470CBF}" srcId="{CAB17B92-C4B5-429E-BC52-3044EF9B9F22}" destId="{6523870D-A0F5-4301-8ADA-BE1C8A103DB4}" srcOrd="6" destOrd="0" parTransId="{11117FB7-EBE9-4A8B-860F-045AF60D42A8}" sibTransId="{8413F932-1B8F-4003-819B-2811A2D68973}"/>
    <dgm:cxn modelId="{51028BC4-2FF1-402D-A012-A3D9B1939742}" type="presOf" srcId="{8D7734BB-02DD-4AEA-AD8F-8C1CA3EC2A4F}" destId="{386EDB91-4141-4ECC-9C46-F12A084B3155}" srcOrd="0" destOrd="0" presId="urn:microsoft.com/office/officeart/2005/8/layout/list1"/>
    <dgm:cxn modelId="{94F130CD-FB27-4C18-8801-A485CE25C222}" type="presOf" srcId="{23AAA96A-053E-431F-B4B8-D1474A79F9F6}" destId="{3381B234-C9E9-46B4-B6F8-5770ED3A96F0}" srcOrd="1" destOrd="0" presId="urn:microsoft.com/office/officeart/2005/8/layout/list1"/>
    <dgm:cxn modelId="{3F021CD4-0CFD-4CFA-ABC0-186EA8AB54F8}" type="presOf" srcId="{2F417173-E41F-48EB-B1B2-85EB1680E592}" destId="{780B1FA1-E0B5-461B-8E33-7E155D049C22}" srcOrd="0" destOrd="0" presId="urn:microsoft.com/office/officeart/2005/8/layout/list1"/>
    <dgm:cxn modelId="{3C2305DC-D13A-48DE-A7FF-49DEFA75E641}" type="presOf" srcId="{2F417173-E41F-48EB-B1B2-85EB1680E592}" destId="{C073CF29-E1DA-4DBF-A95D-781CFDC752CD}" srcOrd="1" destOrd="0" presId="urn:microsoft.com/office/officeart/2005/8/layout/list1"/>
    <dgm:cxn modelId="{1E83B5E5-1EC8-439B-B554-FA25B155D891}" srcId="{CAB17B92-C4B5-429E-BC52-3044EF9B9F22}" destId="{2F417173-E41F-48EB-B1B2-85EB1680E592}" srcOrd="5" destOrd="0" parTransId="{6509FFFE-2598-44AD-AA84-30399A0E55DF}" sibTransId="{F89C0C47-F4F7-44C3-8203-C7263F2E2E03}"/>
    <dgm:cxn modelId="{A6D5B6F5-698A-48F8-869D-95B83180B536}" type="presOf" srcId="{8D7734BB-02DD-4AEA-AD8F-8C1CA3EC2A4F}" destId="{5FE8A5C1-B1AE-426F-B244-7B6C7E08388B}" srcOrd="1" destOrd="0" presId="urn:microsoft.com/office/officeart/2005/8/layout/list1"/>
    <dgm:cxn modelId="{08BA561F-ED3F-4E4A-9B66-5476F54C5E2A}" type="presParOf" srcId="{B3D02672-E65B-4DC6-BC56-BE4615316556}" destId="{7EAC459C-9EF7-4155-AE8B-6619A04B3C69}" srcOrd="0" destOrd="0" presId="urn:microsoft.com/office/officeart/2005/8/layout/list1"/>
    <dgm:cxn modelId="{F674396C-FCC6-480F-B2FA-7B36348D5801}" type="presParOf" srcId="{7EAC459C-9EF7-4155-AE8B-6619A04B3C69}" destId="{73B47F36-2C68-4A7F-96D7-A877C0542E91}" srcOrd="0" destOrd="0" presId="urn:microsoft.com/office/officeart/2005/8/layout/list1"/>
    <dgm:cxn modelId="{9E3C4C5F-35C6-458E-9813-8CA8D0BFC995}" type="presParOf" srcId="{7EAC459C-9EF7-4155-AE8B-6619A04B3C69}" destId="{2D38C0BA-2B99-45C1-BB64-5ACCB7E5E461}" srcOrd="1" destOrd="0" presId="urn:microsoft.com/office/officeart/2005/8/layout/list1"/>
    <dgm:cxn modelId="{9AFFCDE5-5FA0-44D5-86EA-100ED03C9437}" type="presParOf" srcId="{B3D02672-E65B-4DC6-BC56-BE4615316556}" destId="{0A6DAE9F-58EA-49A1-A2A5-8C55521A64D8}" srcOrd="1" destOrd="0" presId="urn:microsoft.com/office/officeart/2005/8/layout/list1"/>
    <dgm:cxn modelId="{E4D00FF4-0910-4DBD-8047-B3AC2DE0176A}" type="presParOf" srcId="{B3D02672-E65B-4DC6-BC56-BE4615316556}" destId="{5F4AA458-9E1B-4CF4-9DEE-EB64B831C962}" srcOrd="2" destOrd="0" presId="urn:microsoft.com/office/officeart/2005/8/layout/list1"/>
    <dgm:cxn modelId="{E3BB1E4A-423B-4CCA-AD29-95394B58AAF0}" type="presParOf" srcId="{B3D02672-E65B-4DC6-BC56-BE4615316556}" destId="{958BF4B4-DCFF-41F3-A774-0263F6990190}" srcOrd="3" destOrd="0" presId="urn:microsoft.com/office/officeart/2005/8/layout/list1"/>
    <dgm:cxn modelId="{24D72F7E-A4CC-4D0D-A4DE-57A777F0EE30}" type="presParOf" srcId="{B3D02672-E65B-4DC6-BC56-BE4615316556}" destId="{824EC031-B6BC-4D35-AD3B-AAC71AAB4056}" srcOrd="4" destOrd="0" presId="urn:microsoft.com/office/officeart/2005/8/layout/list1"/>
    <dgm:cxn modelId="{C9EFABCA-DDDD-4357-BCBD-17717F72CDC7}" type="presParOf" srcId="{824EC031-B6BC-4D35-AD3B-AAC71AAB4056}" destId="{386EDB91-4141-4ECC-9C46-F12A084B3155}" srcOrd="0" destOrd="0" presId="urn:microsoft.com/office/officeart/2005/8/layout/list1"/>
    <dgm:cxn modelId="{7E08A281-7196-431D-98AC-188A486032D2}" type="presParOf" srcId="{824EC031-B6BC-4D35-AD3B-AAC71AAB4056}" destId="{5FE8A5C1-B1AE-426F-B244-7B6C7E08388B}" srcOrd="1" destOrd="0" presId="urn:microsoft.com/office/officeart/2005/8/layout/list1"/>
    <dgm:cxn modelId="{5C4855FB-2173-4DDD-BDD9-22B2040E499D}" type="presParOf" srcId="{B3D02672-E65B-4DC6-BC56-BE4615316556}" destId="{AB965506-D084-4C9D-A030-3D1D509A2086}" srcOrd="5" destOrd="0" presId="urn:microsoft.com/office/officeart/2005/8/layout/list1"/>
    <dgm:cxn modelId="{E9A3ABA4-ECA5-4FE2-8B58-428DD3E4B9AD}" type="presParOf" srcId="{B3D02672-E65B-4DC6-BC56-BE4615316556}" destId="{EC7EB143-D7BA-48DC-9C49-010D55A7BE3A}" srcOrd="6" destOrd="0" presId="urn:microsoft.com/office/officeart/2005/8/layout/list1"/>
    <dgm:cxn modelId="{B39BE2ED-63E3-4B69-AE0A-71113225DF81}" type="presParOf" srcId="{B3D02672-E65B-4DC6-BC56-BE4615316556}" destId="{16428CF0-E856-40F0-83F9-D2B84CA7E592}" srcOrd="7" destOrd="0" presId="urn:microsoft.com/office/officeart/2005/8/layout/list1"/>
    <dgm:cxn modelId="{238E2289-EA7D-4239-86DA-B6CB2ADD2F58}" type="presParOf" srcId="{B3D02672-E65B-4DC6-BC56-BE4615316556}" destId="{25FB2553-D977-4BEA-B385-9A94EFBD3135}" srcOrd="8" destOrd="0" presId="urn:microsoft.com/office/officeart/2005/8/layout/list1"/>
    <dgm:cxn modelId="{3AE6F1D5-C7F7-43EE-BBF7-1E5B62F602D1}" type="presParOf" srcId="{25FB2553-D977-4BEA-B385-9A94EFBD3135}" destId="{735E14DA-1D27-41F7-83E3-625DC071D9F3}" srcOrd="0" destOrd="0" presId="urn:microsoft.com/office/officeart/2005/8/layout/list1"/>
    <dgm:cxn modelId="{7C7128BB-4E2C-4BA0-B895-80090CF9B59B}" type="presParOf" srcId="{25FB2553-D977-4BEA-B385-9A94EFBD3135}" destId="{3381B234-C9E9-46B4-B6F8-5770ED3A96F0}" srcOrd="1" destOrd="0" presId="urn:microsoft.com/office/officeart/2005/8/layout/list1"/>
    <dgm:cxn modelId="{9F558F32-921D-411B-96C1-49EDD8D246E7}" type="presParOf" srcId="{B3D02672-E65B-4DC6-BC56-BE4615316556}" destId="{42425757-7C08-4839-8D8C-D825B8988A93}" srcOrd="9" destOrd="0" presId="urn:microsoft.com/office/officeart/2005/8/layout/list1"/>
    <dgm:cxn modelId="{6864CDAD-755A-4DFB-AFD0-B04EBBF391F7}" type="presParOf" srcId="{B3D02672-E65B-4DC6-BC56-BE4615316556}" destId="{A6C2520B-74EA-4F0B-A4CC-95E375CC7B0F}" srcOrd="10" destOrd="0" presId="urn:microsoft.com/office/officeart/2005/8/layout/list1"/>
    <dgm:cxn modelId="{F442A1AE-C4C6-4150-A6F7-4FB9A42E90CB}" type="presParOf" srcId="{B3D02672-E65B-4DC6-BC56-BE4615316556}" destId="{9928A987-A745-4F24-AA6C-C96F3DD6658D}" srcOrd="11" destOrd="0" presId="urn:microsoft.com/office/officeart/2005/8/layout/list1"/>
    <dgm:cxn modelId="{69E27A89-E04D-4B71-B80C-6FA93AAAA58E}" type="presParOf" srcId="{B3D02672-E65B-4DC6-BC56-BE4615316556}" destId="{5D16B821-F1FC-4D2E-9EE4-1DFF5B9CFBE8}" srcOrd="12" destOrd="0" presId="urn:microsoft.com/office/officeart/2005/8/layout/list1"/>
    <dgm:cxn modelId="{30BC9FCA-0118-40BE-A3B5-9090ECC03BAC}" type="presParOf" srcId="{5D16B821-F1FC-4D2E-9EE4-1DFF5B9CFBE8}" destId="{009029BC-8F35-46D2-A5F9-B4B53FE28234}" srcOrd="0" destOrd="0" presId="urn:microsoft.com/office/officeart/2005/8/layout/list1"/>
    <dgm:cxn modelId="{02BAE1C6-581E-4415-A95C-8EC32A94A1A1}" type="presParOf" srcId="{5D16B821-F1FC-4D2E-9EE4-1DFF5B9CFBE8}" destId="{89A520B1-549A-4CE7-90D8-A1581098939D}" srcOrd="1" destOrd="0" presId="urn:microsoft.com/office/officeart/2005/8/layout/list1"/>
    <dgm:cxn modelId="{6D650679-F1A8-453B-83B1-8B4C439D8DE1}" type="presParOf" srcId="{B3D02672-E65B-4DC6-BC56-BE4615316556}" destId="{C4078803-2F72-4FE5-B8C6-DA62627ACD32}" srcOrd="13" destOrd="0" presId="urn:microsoft.com/office/officeart/2005/8/layout/list1"/>
    <dgm:cxn modelId="{D0462B4F-9DD4-4A15-B85C-558073939E80}" type="presParOf" srcId="{B3D02672-E65B-4DC6-BC56-BE4615316556}" destId="{7F973D08-E546-49B3-B3D0-5A689B05BD92}" srcOrd="14" destOrd="0" presId="urn:microsoft.com/office/officeart/2005/8/layout/list1"/>
    <dgm:cxn modelId="{BD27BE56-B11C-4517-9F0D-537276019E0B}" type="presParOf" srcId="{B3D02672-E65B-4DC6-BC56-BE4615316556}" destId="{B58504FC-2BAF-4874-B1FE-3212C010F57E}" srcOrd="15" destOrd="0" presId="urn:microsoft.com/office/officeart/2005/8/layout/list1"/>
    <dgm:cxn modelId="{2894F67C-072F-41FF-A432-4352FC25EF5D}" type="presParOf" srcId="{B3D02672-E65B-4DC6-BC56-BE4615316556}" destId="{455F248E-0995-4D11-B3E4-E6749AA4ECC4}" srcOrd="16" destOrd="0" presId="urn:microsoft.com/office/officeart/2005/8/layout/list1"/>
    <dgm:cxn modelId="{F98174DB-9F33-4B14-AF47-83AACE1DDC0A}" type="presParOf" srcId="{455F248E-0995-4D11-B3E4-E6749AA4ECC4}" destId="{2728CFAE-2452-466D-86E4-EBA97BEE57FA}" srcOrd="0" destOrd="0" presId="urn:microsoft.com/office/officeart/2005/8/layout/list1"/>
    <dgm:cxn modelId="{C7BE7598-F96F-47C5-A3AD-C5E9F7A84594}" type="presParOf" srcId="{455F248E-0995-4D11-B3E4-E6749AA4ECC4}" destId="{4CE94341-0AEE-4428-A55D-12EA0F715979}" srcOrd="1" destOrd="0" presId="urn:microsoft.com/office/officeart/2005/8/layout/list1"/>
    <dgm:cxn modelId="{80A309E6-3F6D-4646-BCE8-37FF83CB86E1}" type="presParOf" srcId="{B3D02672-E65B-4DC6-BC56-BE4615316556}" destId="{AD4071C8-A43A-4E81-85FB-427E768BF051}" srcOrd="17" destOrd="0" presId="urn:microsoft.com/office/officeart/2005/8/layout/list1"/>
    <dgm:cxn modelId="{3BE3C0C4-50FF-4FF0-9660-225BD6EAF899}" type="presParOf" srcId="{B3D02672-E65B-4DC6-BC56-BE4615316556}" destId="{B62EF7EF-D682-4536-9EC8-B12753A4880B}" srcOrd="18" destOrd="0" presId="urn:microsoft.com/office/officeart/2005/8/layout/list1"/>
    <dgm:cxn modelId="{41BFF293-E9D2-46AF-A155-53AF76C2207B}" type="presParOf" srcId="{B3D02672-E65B-4DC6-BC56-BE4615316556}" destId="{CB3163C2-D1FC-4012-82DD-2D7FE134ED94}" srcOrd="19" destOrd="0" presId="urn:microsoft.com/office/officeart/2005/8/layout/list1"/>
    <dgm:cxn modelId="{6F557D5F-30B9-412C-98F2-FF8FBCB129B8}" type="presParOf" srcId="{B3D02672-E65B-4DC6-BC56-BE4615316556}" destId="{0B95F3E3-A838-4C31-A9C9-6C998CE66576}" srcOrd="20" destOrd="0" presId="urn:microsoft.com/office/officeart/2005/8/layout/list1"/>
    <dgm:cxn modelId="{8DE27D31-1AA6-4608-AE03-88B7E3A3AECD}" type="presParOf" srcId="{0B95F3E3-A838-4C31-A9C9-6C998CE66576}" destId="{780B1FA1-E0B5-461B-8E33-7E155D049C22}" srcOrd="0" destOrd="0" presId="urn:microsoft.com/office/officeart/2005/8/layout/list1"/>
    <dgm:cxn modelId="{D14B48CB-FC9A-4279-919B-351ADBD0D307}" type="presParOf" srcId="{0B95F3E3-A838-4C31-A9C9-6C998CE66576}" destId="{C073CF29-E1DA-4DBF-A95D-781CFDC752CD}" srcOrd="1" destOrd="0" presId="urn:microsoft.com/office/officeart/2005/8/layout/list1"/>
    <dgm:cxn modelId="{1DCDFE65-AC48-43A2-AC06-84ED94963C76}" type="presParOf" srcId="{B3D02672-E65B-4DC6-BC56-BE4615316556}" destId="{66390583-FCE3-43BC-952C-66B2CA982398}" srcOrd="21" destOrd="0" presId="urn:microsoft.com/office/officeart/2005/8/layout/list1"/>
    <dgm:cxn modelId="{98C4EAF6-54D7-427A-878F-AA514494C30F}" type="presParOf" srcId="{B3D02672-E65B-4DC6-BC56-BE4615316556}" destId="{6F056A7D-BD1D-4D8C-91FA-B3B00C085B72}" srcOrd="22" destOrd="0" presId="urn:microsoft.com/office/officeart/2005/8/layout/list1"/>
    <dgm:cxn modelId="{309D37D9-A165-4382-A4A3-81EB13C7C72C}" type="presParOf" srcId="{B3D02672-E65B-4DC6-BC56-BE4615316556}" destId="{26E81D4F-0A4A-4FD2-A3E1-FC3FAD779D58}" srcOrd="23" destOrd="0" presId="urn:microsoft.com/office/officeart/2005/8/layout/list1"/>
    <dgm:cxn modelId="{522B73D9-4F16-4390-B22D-BB500B3F6A8B}" type="presParOf" srcId="{B3D02672-E65B-4DC6-BC56-BE4615316556}" destId="{9709303B-E336-49B7-BA8B-564FCC4C3815}" srcOrd="24" destOrd="0" presId="urn:microsoft.com/office/officeart/2005/8/layout/list1"/>
    <dgm:cxn modelId="{FEE4BBE0-5D01-41D1-A135-5637DFE4A730}" type="presParOf" srcId="{9709303B-E336-49B7-BA8B-564FCC4C3815}" destId="{C6DB6E46-1AAE-4CE3-A313-C2F3BED37740}" srcOrd="0" destOrd="0" presId="urn:microsoft.com/office/officeart/2005/8/layout/list1"/>
    <dgm:cxn modelId="{88E14A5D-077F-4502-8FB1-13A8B72F244E}" type="presParOf" srcId="{9709303B-E336-49B7-BA8B-564FCC4C3815}" destId="{9A26C354-2A0F-4BA2-AE44-70B3EC03CA5D}" srcOrd="1" destOrd="0" presId="urn:microsoft.com/office/officeart/2005/8/layout/list1"/>
    <dgm:cxn modelId="{FB95EBEE-2631-45A2-A51F-61F0D90904DC}" type="presParOf" srcId="{B3D02672-E65B-4DC6-BC56-BE4615316556}" destId="{F234010C-476B-4AA1-8CC7-1312EF487672}" srcOrd="25" destOrd="0" presId="urn:microsoft.com/office/officeart/2005/8/layout/list1"/>
    <dgm:cxn modelId="{89543D14-3071-414E-AD36-70CCC10DA057}" type="presParOf" srcId="{B3D02672-E65B-4DC6-BC56-BE4615316556}" destId="{8E047033-17C7-48CF-B3FF-E9E089FAB924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A063124-B0E8-4C86-B924-8C2784519496}" type="doc">
      <dgm:prSet loTypeId="urn:microsoft.com/office/officeart/2005/8/layout/radial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99C31067-E078-4466-8CC0-1C151F962DC9}">
      <dgm:prSet phldrT="[Texto]"/>
      <dgm:spPr/>
      <dgm:t>
        <a:bodyPr/>
        <a:lstStyle/>
        <a:p>
          <a:r>
            <a: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Fuentes de información de empleo público</a:t>
          </a:r>
        </a:p>
      </dgm:t>
    </dgm:pt>
    <dgm:pt modelId="{E091A69B-B1E3-48A2-8465-1FF82A06D188}" type="parTrans" cxnId="{18039B10-6E52-433C-8FD0-DE60C3AD1E82}">
      <dgm:prSet/>
      <dgm:spPr/>
      <dgm:t>
        <a:bodyPr/>
        <a:lstStyle/>
        <a:p>
          <a:endParaRPr lang="es-ES"/>
        </a:p>
      </dgm:t>
    </dgm:pt>
    <dgm:pt modelId="{2138B8BE-D06D-4420-AF77-6B7D193A7CA7}" type="sibTrans" cxnId="{18039B10-6E52-433C-8FD0-DE60C3AD1E82}">
      <dgm:prSet/>
      <dgm:spPr/>
      <dgm:t>
        <a:bodyPr/>
        <a:lstStyle/>
        <a:p>
          <a:endParaRPr lang="es-ES"/>
        </a:p>
      </dgm:t>
    </dgm:pt>
    <dgm:pt modelId="{14019158-7D40-42D0-BDE1-2383E4D22DE5}">
      <dgm:prSet phldrT="[Texto]" custT="1"/>
      <dgm:spPr/>
      <dgm:t>
        <a:bodyPr/>
        <a:lstStyle/>
        <a:p>
          <a:r>
            <a:rPr lang="es-ES_tradnl" sz="1600" b="1" u="sng" dirty="0"/>
            <a:t>Estrategia más a largo plazo por la situación actual</a:t>
          </a:r>
          <a:endParaRPr lang="es-ES_tradnl" sz="1600" b="1" dirty="0"/>
        </a:p>
      </dgm:t>
    </dgm:pt>
    <dgm:pt modelId="{927B4098-042D-43ED-8DFE-46E4F49BD68C}" type="parTrans" cxnId="{42910B1F-A037-4C19-A687-4C0496BD2B87}">
      <dgm:prSet/>
      <dgm:spPr/>
      <dgm:t>
        <a:bodyPr/>
        <a:lstStyle/>
        <a:p>
          <a:endParaRPr lang="es-ES" dirty="0"/>
        </a:p>
      </dgm:t>
    </dgm:pt>
    <dgm:pt modelId="{0CC6E3E3-544E-45CE-9457-7DD6125BAEB0}" type="sibTrans" cxnId="{42910B1F-A037-4C19-A687-4C0496BD2B87}">
      <dgm:prSet/>
      <dgm:spPr/>
      <dgm:t>
        <a:bodyPr/>
        <a:lstStyle/>
        <a:p>
          <a:endParaRPr lang="es-ES"/>
        </a:p>
      </dgm:t>
    </dgm:pt>
    <dgm:pt modelId="{2AB830A5-F72F-4C5B-8781-88E2E8637CBF}">
      <dgm:prSet phldrT="[Texto]" custT="1"/>
      <dgm:spPr/>
      <dgm:t>
        <a:bodyPr/>
        <a:lstStyle/>
        <a:p>
          <a:pPr algn="ctr"/>
          <a:r>
            <a:rPr lang="es-ES_tradnl" sz="1600" b="1" u="sng" dirty="0"/>
            <a:t>Información sobre ofertas de empleo público</a:t>
          </a:r>
          <a:endParaRPr lang="es-ES" sz="1600" b="1" dirty="0"/>
        </a:p>
      </dgm:t>
    </dgm:pt>
    <dgm:pt modelId="{74C6897B-4665-4E10-B953-20112ECEA504}" type="parTrans" cxnId="{EBAC616D-4787-49C9-954E-61823D3D003E}">
      <dgm:prSet/>
      <dgm:spPr/>
      <dgm:t>
        <a:bodyPr/>
        <a:lstStyle/>
        <a:p>
          <a:endParaRPr lang="es-ES" dirty="0"/>
        </a:p>
      </dgm:t>
    </dgm:pt>
    <dgm:pt modelId="{5CB2C71F-2A84-47A2-934F-3CA3BE6F072F}" type="sibTrans" cxnId="{EBAC616D-4787-49C9-954E-61823D3D003E}">
      <dgm:prSet/>
      <dgm:spPr/>
      <dgm:t>
        <a:bodyPr/>
        <a:lstStyle/>
        <a:p>
          <a:endParaRPr lang="es-ES"/>
        </a:p>
      </dgm:t>
    </dgm:pt>
    <dgm:pt modelId="{F0F093A0-FE6F-4480-BD92-E577B9C5D5CB}">
      <dgm:prSet phldrT="[Texto]" custT="1"/>
      <dgm:spPr/>
      <dgm:t>
        <a:bodyPr/>
        <a:lstStyle/>
        <a:p>
          <a:r>
            <a:rPr lang="es-ES_tradnl" sz="1600" b="1" u="sng" dirty="0"/>
            <a:t>Procedimientos de selección:</a:t>
          </a:r>
        </a:p>
        <a:p>
          <a:r>
            <a:rPr lang="es-ES" sz="1600" b="1" u="none" dirty="0"/>
            <a:t>* Fase de oposición (pruebas teóricas y prácticas)</a:t>
          </a:r>
        </a:p>
        <a:p>
          <a:r>
            <a:rPr lang="es-ES" sz="1600" b="1" u="none" dirty="0"/>
            <a:t>* Fase de concurso (valoración de méritos)</a:t>
          </a:r>
        </a:p>
      </dgm:t>
    </dgm:pt>
    <dgm:pt modelId="{F3B8EE25-E0AB-4C0D-B9C1-93C6D0A2C432}" type="parTrans" cxnId="{D54F243A-DB14-40E4-A914-B66541FDF1A8}">
      <dgm:prSet/>
      <dgm:spPr/>
      <dgm:t>
        <a:bodyPr/>
        <a:lstStyle/>
        <a:p>
          <a:endParaRPr lang="es-ES" dirty="0"/>
        </a:p>
      </dgm:t>
    </dgm:pt>
    <dgm:pt modelId="{7671F83B-C7C0-46ED-8A0C-D9B703688F87}" type="sibTrans" cxnId="{D54F243A-DB14-40E4-A914-B66541FDF1A8}">
      <dgm:prSet/>
      <dgm:spPr/>
      <dgm:t>
        <a:bodyPr/>
        <a:lstStyle/>
        <a:p>
          <a:endParaRPr lang="es-ES"/>
        </a:p>
      </dgm:t>
    </dgm:pt>
    <dgm:pt modelId="{E2242A39-707F-4DD0-9CB3-5B34938EB8E0}">
      <dgm:prSet phldrT="[Texto]" custT="1"/>
      <dgm:spPr/>
      <dgm:t>
        <a:bodyPr/>
        <a:lstStyle/>
        <a:p>
          <a:endParaRPr lang="es-ES" sz="1600" b="1" dirty="0"/>
        </a:p>
      </dgm:t>
    </dgm:pt>
    <dgm:pt modelId="{2965A6FB-572E-4721-8F75-F7C5910A8D6D}" type="parTrans" cxnId="{EE0A2793-C239-4CC6-8767-9FD7B7C7DEA1}">
      <dgm:prSet/>
      <dgm:spPr/>
      <dgm:t>
        <a:bodyPr/>
        <a:lstStyle/>
        <a:p>
          <a:endParaRPr lang="es-ES"/>
        </a:p>
      </dgm:t>
    </dgm:pt>
    <dgm:pt modelId="{CDB74722-A2D6-4CC9-9CE6-7FC8AB8AE987}" type="sibTrans" cxnId="{EE0A2793-C239-4CC6-8767-9FD7B7C7DEA1}">
      <dgm:prSet/>
      <dgm:spPr/>
      <dgm:t>
        <a:bodyPr/>
        <a:lstStyle/>
        <a:p>
          <a:endParaRPr lang="es-ES"/>
        </a:p>
      </dgm:t>
    </dgm:pt>
    <dgm:pt modelId="{D336A028-6EA4-42C4-AA1D-F6C2237D3112}" type="pres">
      <dgm:prSet presAssocID="{7A063124-B0E8-4C86-B924-8C278451949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127EAC0-7183-42CF-A1BA-292953604280}" type="pres">
      <dgm:prSet presAssocID="{99C31067-E078-4466-8CC0-1C151F962DC9}" presName="centerShape" presStyleLbl="node0" presStyleIdx="0" presStyleCnt="1" custScaleX="541083" custScaleY="57916" custLinFactNeighborX="3158" custLinFactNeighborY="-50964"/>
      <dgm:spPr/>
    </dgm:pt>
    <dgm:pt modelId="{152B503C-759E-4F47-B46F-F7D09189F3C4}" type="pres">
      <dgm:prSet presAssocID="{927B4098-042D-43ED-8DFE-46E4F49BD68C}" presName="Name9" presStyleLbl="parChTrans1D2" presStyleIdx="0" presStyleCnt="3"/>
      <dgm:spPr/>
    </dgm:pt>
    <dgm:pt modelId="{18F3DD6E-8A0B-4D89-BEDF-C1BB0E2FD2BD}" type="pres">
      <dgm:prSet presAssocID="{927B4098-042D-43ED-8DFE-46E4F49BD68C}" presName="connTx" presStyleLbl="parChTrans1D2" presStyleIdx="0" presStyleCnt="3"/>
      <dgm:spPr/>
    </dgm:pt>
    <dgm:pt modelId="{9B2E778D-F3B2-4397-A34A-4D008CDF2DFC}" type="pres">
      <dgm:prSet presAssocID="{14019158-7D40-42D0-BDE1-2383E4D22DE5}" presName="node" presStyleLbl="node1" presStyleIdx="0" presStyleCnt="3" custScaleX="160751" custScaleY="83652" custRadScaleRad="14957" custRadScaleInc="29943">
        <dgm:presLayoutVars>
          <dgm:bulletEnabled val="1"/>
        </dgm:presLayoutVars>
      </dgm:prSet>
      <dgm:spPr/>
    </dgm:pt>
    <dgm:pt modelId="{0BF6FDE5-0DAA-4759-8FDD-0974436FEEE1}" type="pres">
      <dgm:prSet presAssocID="{74C6897B-4665-4E10-B953-20112ECEA504}" presName="Name9" presStyleLbl="parChTrans1D2" presStyleIdx="1" presStyleCnt="3"/>
      <dgm:spPr/>
    </dgm:pt>
    <dgm:pt modelId="{4EF0E5EF-2347-4F62-A165-DB4240A6DCEA}" type="pres">
      <dgm:prSet presAssocID="{74C6897B-4665-4E10-B953-20112ECEA504}" presName="connTx" presStyleLbl="parChTrans1D2" presStyleIdx="1" presStyleCnt="3"/>
      <dgm:spPr/>
    </dgm:pt>
    <dgm:pt modelId="{1E12D771-174D-4CA7-8BEA-27DB3A4A7779}" type="pres">
      <dgm:prSet presAssocID="{2AB830A5-F72F-4C5B-8781-88E2E8637CBF}" presName="node" presStyleLbl="node1" presStyleIdx="1" presStyleCnt="3" custScaleX="183601" custScaleY="68019" custRadScaleRad="123207" custRadScaleInc="-57879">
        <dgm:presLayoutVars>
          <dgm:bulletEnabled val="1"/>
        </dgm:presLayoutVars>
      </dgm:prSet>
      <dgm:spPr/>
    </dgm:pt>
    <dgm:pt modelId="{FB220D62-858E-49A9-B23F-C6E42F9A27D2}" type="pres">
      <dgm:prSet presAssocID="{F3B8EE25-E0AB-4C0D-B9C1-93C6D0A2C432}" presName="Name9" presStyleLbl="parChTrans1D2" presStyleIdx="2" presStyleCnt="3"/>
      <dgm:spPr/>
    </dgm:pt>
    <dgm:pt modelId="{D1584EB5-787E-4CA0-96B2-C1B4F49CF22A}" type="pres">
      <dgm:prSet presAssocID="{F3B8EE25-E0AB-4C0D-B9C1-93C6D0A2C432}" presName="connTx" presStyleLbl="parChTrans1D2" presStyleIdx="2" presStyleCnt="3"/>
      <dgm:spPr/>
    </dgm:pt>
    <dgm:pt modelId="{896B0C0B-6427-4639-8D31-375A438457CA}" type="pres">
      <dgm:prSet presAssocID="{F0F093A0-FE6F-4480-BD92-E577B9C5D5CB}" presName="node" presStyleLbl="node1" presStyleIdx="2" presStyleCnt="3" custScaleX="213100" custScaleY="143402" custRadScaleRad="145263" custRadScaleInc="25856">
        <dgm:presLayoutVars>
          <dgm:bulletEnabled val="1"/>
        </dgm:presLayoutVars>
      </dgm:prSet>
      <dgm:spPr/>
    </dgm:pt>
  </dgm:ptLst>
  <dgm:cxnLst>
    <dgm:cxn modelId="{4B43E10D-CA5A-4DE6-AF78-16493E007F38}" type="presOf" srcId="{7A063124-B0E8-4C86-B924-8C2784519496}" destId="{D336A028-6EA4-42C4-AA1D-F6C2237D3112}" srcOrd="0" destOrd="0" presId="urn:microsoft.com/office/officeart/2005/8/layout/radial1"/>
    <dgm:cxn modelId="{18039B10-6E52-433C-8FD0-DE60C3AD1E82}" srcId="{7A063124-B0E8-4C86-B924-8C2784519496}" destId="{99C31067-E078-4466-8CC0-1C151F962DC9}" srcOrd="0" destOrd="0" parTransId="{E091A69B-B1E3-48A2-8465-1FF82A06D188}" sibTransId="{2138B8BE-D06D-4420-AF77-6B7D193A7CA7}"/>
    <dgm:cxn modelId="{42910B1F-A037-4C19-A687-4C0496BD2B87}" srcId="{99C31067-E078-4466-8CC0-1C151F962DC9}" destId="{14019158-7D40-42D0-BDE1-2383E4D22DE5}" srcOrd="0" destOrd="0" parTransId="{927B4098-042D-43ED-8DFE-46E4F49BD68C}" sibTransId="{0CC6E3E3-544E-45CE-9457-7DD6125BAEB0}"/>
    <dgm:cxn modelId="{FBF66D2D-F1F4-43CF-B2E4-D41C1A242482}" type="presOf" srcId="{74C6897B-4665-4E10-B953-20112ECEA504}" destId="{0BF6FDE5-0DAA-4759-8FDD-0974436FEEE1}" srcOrd="0" destOrd="0" presId="urn:microsoft.com/office/officeart/2005/8/layout/radial1"/>
    <dgm:cxn modelId="{D54F243A-DB14-40E4-A914-B66541FDF1A8}" srcId="{99C31067-E078-4466-8CC0-1C151F962DC9}" destId="{F0F093A0-FE6F-4480-BD92-E577B9C5D5CB}" srcOrd="2" destOrd="0" parTransId="{F3B8EE25-E0AB-4C0D-B9C1-93C6D0A2C432}" sibTransId="{7671F83B-C7C0-46ED-8A0C-D9B703688F87}"/>
    <dgm:cxn modelId="{0E801B45-40B9-4F3E-BFAC-5A0FC52B5303}" type="presOf" srcId="{F3B8EE25-E0AB-4C0D-B9C1-93C6D0A2C432}" destId="{D1584EB5-787E-4CA0-96B2-C1B4F49CF22A}" srcOrd="1" destOrd="0" presId="urn:microsoft.com/office/officeart/2005/8/layout/radial1"/>
    <dgm:cxn modelId="{EC96E54A-75AC-4EF0-89C6-BCF46564BF9F}" type="presOf" srcId="{927B4098-042D-43ED-8DFE-46E4F49BD68C}" destId="{152B503C-759E-4F47-B46F-F7D09189F3C4}" srcOrd="0" destOrd="0" presId="urn:microsoft.com/office/officeart/2005/8/layout/radial1"/>
    <dgm:cxn modelId="{EBAC616D-4787-49C9-954E-61823D3D003E}" srcId="{99C31067-E078-4466-8CC0-1C151F962DC9}" destId="{2AB830A5-F72F-4C5B-8781-88E2E8637CBF}" srcOrd="1" destOrd="0" parTransId="{74C6897B-4665-4E10-B953-20112ECEA504}" sibTransId="{5CB2C71F-2A84-47A2-934F-3CA3BE6F072F}"/>
    <dgm:cxn modelId="{EE0A2793-C239-4CC6-8767-9FD7B7C7DEA1}" srcId="{7A063124-B0E8-4C86-B924-8C2784519496}" destId="{E2242A39-707F-4DD0-9CB3-5B34938EB8E0}" srcOrd="1" destOrd="0" parTransId="{2965A6FB-572E-4721-8F75-F7C5910A8D6D}" sibTransId="{CDB74722-A2D6-4CC9-9CE6-7FC8AB8AE987}"/>
    <dgm:cxn modelId="{7F0EFA99-2F23-4786-9ACC-45034C711CEE}" type="presOf" srcId="{F0F093A0-FE6F-4480-BD92-E577B9C5D5CB}" destId="{896B0C0B-6427-4639-8D31-375A438457CA}" srcOrd="0" destOrd="0" presId="urn:microsoft.com/office/officeart/2005/8/layout/radial1"/>
    <dgm:cxn modelId="{0364B49D-8BED-4605-A697-444E4BF28EA3}" type="presOf" srcId="{F3B8EE25-E0AB-4C0D-B9C1-93C6D0A2C432}" destId="{FB220D62-858E-49A9-B23F-C6E42F9A27D2}" srcOrd="0" destOrd="0" presId="urn:microsoft.com/office/officeart/2005/8/layout/radial1"/>
    <dgm:cxn modelId="{BA4124BB-01F5-44F4-81A2-A7311E03B8A6}" type="presOf" srcId="{74C6897B-4665-4E10-B953-20112ECEA504}" destId="{4EF0E5EF-2347-4F62-A165-DB4240A6DCEA}" srcOrd="1" destOrd="0" presId="urn:microsoft.com/office/officeart/2005/8/layout/radial1"/>
    <dgm:cxn modelId="{E26FBFC4-4ED6-4E33-A64A-00C2A94D85F3}" type="presOf" srcId="{99C31067-E078-4466-8CC0-1C151F962DC9}" destId="{E127EAC0-7183-42CF-A1BA-292953604280}" srcOrd="0" destOrd="0" presId="urn:microsoft.com/office/officeart/2005/8/layout/radial1"/>
    <dgm:cxn modelId="{D3602ECD-BCCA-4FE9-9493-22DA6E4E363F}" type="presOf" srcId="{927B4098-042D-43ED-8DFE-46E4F49BD68C}" destId="{18F3DD6E-8A0B-4D89-BEDF-C1BB0E2FD2BD}" srcOrd="1" destOrd="0" presId="urn:microsoft.com/office/officeart/2005/8/layout/radial1"/>
    <dgm:cxn modelId="{E60C71D3-B1A9-4EDE-BE8B-ED3EF0678163}" type="presOf" srcId="{14019158-7D40-42D0-BDE1-2383E4D22DE5}" destId="{9B2E778D-F3B2-4397-A34A-4D008CDF2DFC}" srcOrd="0" destOrd="0" presId="urn:microsoft.com/office/officeart/2005/8/layout/radial1"/>
    <dgm:cxn modelId="{A99274E8-EE05-4B4E-8C8C-4FD171631070}" type="presOf" srcId="{2AB830A5-F72F-4C5B-8781-88E2E8637CBF}" destId="{1E12D771-174D-4CA7-8BEA-27DB3A4A7779}" srcOrd="0" destOrd="0" presId="urn:microsoft.com/office/officeart/2005/8/layout/radial1"/>
    <dgm:cxn modelId="{94164A35-00FE-4996-8F42-A5048FD07063}" type="presParOf" srcId="{D336A028-6EA4-42C4-AA1D-F6C2237D3112}" destId="{E127EAC0-7183-42CF-A1BA-292953604280}" srcOrd="0" destOrd="0" presId="urn:microsoft.com/office/officeart/2005/8/layout/radial1"/>
    <dgm:cxn modelId="{CEEC0706-D905-432F-9857-7D5D16CB8830}" type="presParOf" srcId="{D336A028-6EA4-42C4-AA1D-F6C2237D3112}" destId="{152B503C-759E-4F47-B46F-F7D09189F3C4}" srcOrd="1" destOrd="0" presId="urn:microsoft.com/office/officeart/2005/8/layout/radial1"/>
    <dgm:cxn modelId="{1EE18430-BBE0-4980-AFC7-01057D1B5F72}" type="presParOf" srcId="{152B503C-759E-4F47-B46F-F7D09189F3C4}" destId="{18F3DD6E-8A0B-4D89-BEDF-C1BB0E2FD2BD}" srcOrd="0" destOrd="0" presId="urn:microsoft.com/office/officeart/2005/8/layout/radial1"/>
    <dgm:cxn modelId="{D4B5A8BC-7EBF-47E5-82B3-DDF747523E9D}" type="presParOf" srcId="{D336A028-6EA4-42C4-AA1D-F6C2237D3112}" destId="{9B2E778D-F3B2-4397-A34A-4D008CDF2DFC}" srcOrd="2" destOrd="0" presId="urn:microsoft.com/office/officeart/2005/8/layout/radial1"/>
    <dgm:cxn modelId="{4BD1EDD3-E588-4A9A-A1C3-12201B9A74B5}" type="presParOf" srcId="{D336A028-6EA4-42C4-AA1D-F6C2237D3112}" destId="{0BF6FDE5-0DAA-4759-8FDD-0974436FEEE1}" srcOrd="3" destOrd="0" presId="urn:microsoft.com/office/officeart/2005/8/layout/radial1"/>
    <dgm:cxn modelId="{9F8D29A3-181F-4DF6-936D-F38BC9B6203A}" type="presParOf" srcId="{0BF6FDE5-0DAA-4759-8FDD-0974436FEEE1}" destId="{4EF0E5EF-2347-4F62-A165-DB4240A6DCEA}" srcOrd="0" destOrd="0" presId="urn:microsoft.com/office/officeart/2005/8/layout/radial1"/>
    <dgm:cxn modelId="{A5B5296B-0592-4B21-BA2C-BA9CC243213E}" type="presParOf" srcId="{D336A028-6EA4-42C4-AA1D-F6C2237D3112}" destId="{1E12D771-174D-4CA7-8BEA-27DB3A4A7779}" srcOrd="4" destOrd="0" presId="urn:microsoft.com/office/officeart/2005/8/layout/radial1"/>
    <dgm:cxn modelId="{30EB6C14-E157-4B7C-8CE1-CC9FC57D354C}" type="presParOf" srcId="{D336A028-6EA4-42C4-AA1D-F6C2237D3112}" destId="{FB220D62-858E-49A9-B23F-C6E42F9A27D2}" srcOrd="5" destOrd="0" presId="urn:microsoft.com/office/officeart/2005/8/layout/radial1"/>
    <dgm:cxn modelId="{256FF8E0-A0AA-40FB-8998-86536E41612F}" type="presParOf" srcId="{FB220D62-858E-49A9-B23F-C6E42F9A27D2}" destId="{D1584EB5-787E-4CA0-96B2-C1B4F49CF22A}" srcOrd="0" destOrd="0" presId="urn:microsoft.com/office/officeart/2005/8/layout/radial1"/>
    <dgm:cxn modelId="{DB0498B0-B966-48F4-BD6B-A1E82DFB730E}" type="presParOf" srcId="{D336A028-6EA4-42C4-AA1D-F6C2237D3112}" destId="{896B0C0B-6427-4639-8D31-375A438457CA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779E10-510B-4B20-8CD7-1B1D02C2D184}">
      <dsp:nvSpPr>
        <dsp:cNvPr id="0" name=""/>
        <dsp:cNvSpPr/>
      </dsp:nvSpPr>
      <dsp:spPr>
        <a:xfrm>
          <a:off x="0" y="4664254"/>
          <a:ext cx="4642487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DEA2F-BD27-46F0-8E84-39A6FA280B7C}">
      <dsp:nvSpPr>
        <dsp:cNvPr id="0" name=""/>
        <dsp:cNvSpPr/>
      </dsp:nvSpPr>
      <dsp:spPr>
        <a:xfrm>
          <a:off x="0" y="4195597"/>
          <a:ext cx="4642487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F27BCD-D3C1-40DF-A77F-3E58BB44707C}">
      <dsp:nvSpPr>
        <dsp:cNvPr id="0" name=""/>
        <dsp:cNvSpPr/>
      </dsp:nvSpPr>
      <dsp:spPr>
        <a:xfrm>
          <a:off x="0" y="3726941"/>
          <a:ext cx="4642487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FB4574-F910-405D-A83E-F6F5E6D5D432}">
      <dsp:nvSpPr>
        <dsp:cNvPr id="0" name=""/>
        <dsp:cNvSpPr/>
      </dsp:nvSpPr>
      <dsp:spPr>
        <a:xfrm>
          <a:off x="0" y="3258284"/>
          <a:ext cx="4642487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3B1C47-7E7F-46D7-84B8-388490FB65D9}">
      <dsp:nvSpPr>
        <dsp:cNvPr id="0" name=""/>
        <dsp:cNvSpPr/>
      </dsp:nvSpPr>
      <dsp:spPr>
        <a:xfrm>
          <a:off x="0" y="2789628"/>
          <a:ext cx="4642487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CED27-4EC2-45E7-ACA3-A6E11FF90A34}">
      <dsp:nvSpPr>
        <dsp:cNvPr id="0" name=""/>
        <dsp:cNvSpPr/>
      </dsp:nvSpPr>
      <dsp:spPr>
        <a:xfrm>
          <a:off x="0" y="2320971"/>
          <a:ext cx="4642487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E3EC26-3FB0-42E6-B49E-FEC9F5AC9661}">
      <dsp:nvSpPr>
        <dsp:cNvPr id="0" name=""/>
        <dsp:cNvSpPr/>
      </dsp:nvSpPr>
      <dsp:spPr>
        <a:xfrm>
          <a:off x="0" y="1852314"/>
          <a:ext cx="4642487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6B3B6B-B185-477E-88D4-F50BE1D3C4F6}">
      <dsp:nvSpPr>
        <dsp:cNvPr id="0" name=""/>
        <dsp:cNvSpPr/>
      </dsp:nvSpPr>
      <dsp:spPr>
        <a:xfrm>
          <a:off x="0" y="1383658"/>
          <a:ext cx="4642487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593186-E0ED-4DB7-A2BF-403DB7CD675C}">
      <dsp:nvSpPr>
        <dsp:cNvPr id="0" name=""/>
        <dsp:cNvSpPr/>
      </dsp:nvSpPr>
      <dsp:spPr>
        <a:xfrm>
          <a:off x="0" y="915001"/>
          <a:ext cx="4642487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F6EAE7-37BF-4530-98AB-D646287E3F80}">
      <dsp:nvSpPr>
        <dsp:cNvPr id="0" name=""/>
        <dsp:cNvSpPr/>
      </dsp:nvSpPr>
      <dsp:spPr>
        <a:xfrm>
          <a:off x="0" y="446345"/>
          <a:ext cx="4642487" cy="0"/>
        </a:xfrm>
        <a:prstGeom prst="line">
          <a:avLst/>
        </a:pr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2A8CBA-B4B6-4FD8-8074-F0938DC0CE37}">
      <dsp:nvSpPr>
        <dsp:cNvPr id="0" name=""/>
        <dsp:cNvSpPr/>
      </dsp:nvSpPr>
      <dsp:spPr>
        <a:xfrm>
          <a:off x="1207046" y="5"/>
          <a:ext cx="3435440" cy="446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¿Qué quieres conseguir?</a:t>
          </a:r>
          <a:endParaRPr lang="es-ES" sz="1400" b="1" kern="1200" dirty="0"/>
        </a:p>
      </dsp:txBody>
      <dsp:txXfrm>
        <a:off x="1207046" y="5"/>
        <a:ext cx="3435440" cy="446339"/>
      </dsp:txXfrm>
    </dsp:sp>
    <dsp:sp modelId="{F43C0EB1-566D-4EC2-AD3E-0530ED7FCCF0}">
      <dsp:nvSpPr>
        <dsp:cNvPr id="0" name=""/>
        <dsp:cNvSpPr/>
      </dsp:nvSpPr>
      <dsp:spPr>
        <a:xfrm>
          <a:off x="0" y="5"/>
          <a:ext cx="1207046" cy="446339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300" kern="1200" dirty="0"/>
            <a:t>1</a:t>
          </a:r>
          <a:endParaRPr lang="es-ES" sz="2300" kern="1200" dirty="0"/>
        </a:p>
      </dsp:txBody>
      <dsp:txXfrm>
        <a:off x="21792" y="21797"/>
        <a:ext cx="1163462" cy="424547"/>
      </dsp:txXfrm>
    </dsp:sp>
    <dsp:sp modelId="{F80D2C9C-FEEB-4BBB-B4AA-037D87196ABB}">
      <dsp:nvSpPr>
        <dsp:cNvPr id="0" name=""/>
        <dsp:cNvSpPr/>
      </dsp:nvSpPr>
      <dsp:spPr>
        <a:xfrm>
          <a:off x="1207046" y="468662"/>
          <a:ext cx="3435440" cy="446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¿Qué tienes para conseguirlo?</a:t>
          </a:r>
          <a:endParaRPr lang="es-ES" sz="1400" kern="1200" dirty="0"/>
        </a:p>
      </dsp:txBody>
      <dsp:txXfrm>
        <a:off x="1207046" y="468662"/>
        <a:ext cx="3435440" cy="446339"/>
      </dsp:txXfrm>
    </dsp:sp>
    <dsp:sp modelId="{D06E138B-E106-48EB-9B54-5E1EBB153EAC}">
      <dsp:nvSpPr>
        <dsp:cNvPr id="0" name=""/>
        <dsp:cNvSpPr/>
      </dsp:nvSpPr>
      <dsp:spPr>
        <a:xfrm>
          <a:off x="0" y="468662"/>
          <a:ext cx="1207046" cy="446339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24323"/>
            <a:satOff val="-159"/>
            <a:lumOff val="2728"/>
            <a:alphaOff val="0"/>
          </a:schemeClr>
        </a:solidFill>
        <a:ln w="25400" cap="flat" cmpd="sng" algn="ctr">
          <a:solidFill>
            <a:schemeClr val="accent3">
              <a:shade val="80000"/>
              <a:hueOff val="24323"/>
              <a:satOff val="-159"/>
              <a:lumOff val="27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300" kern="1200" dirty="0"/>
            <a:t>2</a:t>
          </a:r>
          <a:endParaRPr lang="es-ES" sz="2300" kern="1200" dirty="0"/>
        </a:p>
      </dsp:txBody>
      <dsp:txXfrm>
        <a:off x="21792" y="490454"/>
        <a:ext cx="1163462" cy="424547"/>
      </dsp:txXfrm>
    </dsp:sp>
    <dsp:sp modelId="{6EB84A78-2F21-47AB-8BCB-1383F8722B87}">
      <dsp:nvSpPr>
        <dsp:cNvPr id="0" name=""/>
        <dsp:cNvSpPr/>
      </dsp:nvSpPr>
      <dsp:spPr>
        <a:xfrm>
          <a:off x="1207046" y="937318"/>
          <a:ext cx="3435440" cy="446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¿Qué necesitas para conseguirlo?</a:t>
          </a:r>
        </a:p>
      </dsp:txBody>
      <dsp:txXfrm>
        <a:off x="1207046" y="937318"/>
        <a:ext cx="3435440" cy="446339"/>
      </dsp:txXfrm>
    </dsp:sp>
    <dsp:sp modelId="{4C5ADAE9-798F-4BAF-A773-61A6A8FBE1E1}">
      <dsp:nvSpPr>
        <dsp:cNvPr id="0" name=""/>
        <dsp:cNvSpPr/>
      </dsp:nvSpPr>
      <dsp:spPr>
        <a:xfrm>
          <a:off x="0" y="937318"/>
          <a:ext cx="1207046" cy="446339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48646"/>
            <a:satOff val="-318"/>
            <a:lumOff val="5456"/>
            <a:alphaOff val="0"/>
          </a:schemeClr>
        </a:solidFill>
        <a:ln w="25400" cap="flat" cmpd="sng" algn="ctr">
          <a:solidFill>
            <a:schemeClr val="accent3">
              <a:shade val="80000"/>
              <a:hueOff val="48646"/>
              <a:satOff val="-318"/>
              <a:lumOff val="54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300" kern="1200" dirty="0"/>
            <a:t>3</a:t>
          </a:r>
          <a:endParaRPr lang="es-ES" sz="2300" kern="1200" dirty="0"/>
        </a:p>
      </dsp:txBody>
      <dsp:txXfrm>
        <a:off x="21792" y="959110"/>
        <a:ext cx="1163462" cy="424547"/>
      </dsp:txXfrm>
    </dsp:sp>
    <dsp:sp modelId="{27D76437-2C7C-43F4-BE62-BC83B804ACA0}">
      <dsp:nvSpPr>
        <dsp:cNvPr id="0" name=""/>
        <dsp:cNvSpPr/>
      </dsp:nvSpPr>
      <dsp:spPr>
        <a:xfrm>
          <a:off x="1207046" y="1405975"/>
          <a:ext cx="3435440" cy="446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¿Cómo lo vas a conseguir?</a:t>
          </a:r>
        </a:p>
      </dsp:txBody>
      <dsp:txXfrm>
        <a:off x="1207046" y="1405975"/>
        <a:ext cx="3435440" cy="446339"/>
      </dsp:txXfrm>
    </dsp:sp>
    <dsp:sp modelId="{AC2AF288-20BF-45B8-84E7-BC69D0385D76}">
      <dsp:nvSpPr>
        <dsp:cNvPr id="0" name=""/>
        <dsp:cNvSpPr/>
      </dsp:nvSpPr>
      <dsp:spPr>
        <a:xfrm>
          <a:off x="0" y="1405975"/>
          <a:ext cx="1207046" cy="446339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72969"/>
            <a:satOff val="-477"/>
            <a:lumOff val="8185"/>
            <a:alphaOff val="0"/>
          </a:schemeClr>
        </a:solidFill>
        <a:ln w="25400" cap="flat" cmpd="sng" algn="ctr">
          <a:solidFill>
            <a:schemeClr val="accent3">
              <a:shade val="80000"/>
              <a:hueOff val="72969"/>
              <a:satOff val="-477"/>
              <a:lumOff val="81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300" kern="1200" dirty="0"/>
            <a:t>4</a:t>
          </a:r>
        </a:p>
      </dsp:txBody>
      <dsp:txXfrm>
        <a:off x="21792" y="1427767"/>
        <a:ext cx="1163462" cy="424547"/>
      </dsp:txXfrm>
    </dsp:sp>
    <dsp:sp modelId="{D8889BF8-6B1C-41BF-8882-39B348CC740C}">
      <dsp:nvSpPr>
        <dsp:cNvPr id="0" name=""/>
        <dsp:cNvSpPr/>
      </dsp:nvSpPr>
      <dsp:spPr>
        <a:xfrm>
          <a:off x="1207046" y="1874631"/>
          <a:ext cx="3435440" cy="446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¿Cuándo lo vas a conseguir?</a:t>
          </a:r>
        </a:p>
      </dsp:txBody>
      <dsp:txXfrm>
        <a:off x="1207046" y="1874631"/>
        <a:ext cx="3435440" cy="446339"/>
      </dsp:txXfrm>
    </dsp:sp>
    <dsp:sp modelId="{D6C5F5C5-A0A6-4531-A8EB-66988CAA69C6}">
      <dsp:nvSpPr>
        <dsp:cNvPr id="0" name=""/>
        <dsp:cNvSpPr/>
      </dsp:nvSpPr>
      <dsp:spPr>
        <a:xfrm>
          <a:off x="0" y="1874631"/>
          <a:ext cx="1207046" cy="446339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97292"/>
            <a:satOff val="-636"/>
            <a:lumOff val="10913"/>
            <a:alphaOff val="0"/>
          </a:schemeClr>
        </a:solidFill>
        <a:ln w="25400" cap="flat" cmpd="sng" algn="ctr">
          <a:solidFill>
            <a:schemeClr val="accent3">
              <a:shade val="80000"/>
              <a:hueOff val="97292"/>
              <a:satOff val="-636"/>
              <a:lumOff val="109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300" kern="1200" dirty="0"/>
            <a:t>5</a:t>
          </a:r>
        </a:p>
      </dsp:txBody>
      <dsp:txXfrm>
        <a:off x="21792" y="1896423"/>
        <a:ext cx="1163462" cy="424547"/>
      </dsp:txXfrm>
    </dsp:sp>
    <dsp:sp modelId="{46593C28-BAC3-4666-8C4E-CB93F961D1C7}">
      <dsp:nvSpPr>
        <dsp:cNvPr id="0" name=""/>
        <dsp:cNvSpPr/>
      </dsp:nvSpPr>
      <dsp:spPr>
        <a:xfrm>
          <a:off x="1207046" y="2343288"/>
          <a:ext cx="3435440" cy="446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¿Dónde lo vas a conseguir?</a:t>
          </a:r>
        </a:p>
      </dsp:txBody>
      <dsp:txXfrm>
        <a:off x="1207046" y="2343288"/>
        <a:ext cx="3435440" cy="446339"/>
      </dsp:txXfrm>
    </dsp:sp>
    <dsp:sp modelId="{71641B93-4F4E-4055-9160-8AE3DD92ED68}">
      <dsp:nvSpPr>
        <dsp:cNvPr id="0" name=""/>
        <dsp:cNvSpPr/>
      </dsp:nvSpPr>
      <dsp:spPr>
        <a:xfrm>
          <a:off x="0" y="2343288"/>
          <a:ext cx="1207046" cy="446339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121615"/>
            <a:satOff val="-795"/>
            <a:lumOff val="13641"/>
            <a:alphaOff val="0"/>
          </a:schemeClr>
        </a:solidFill>
        <a:ln w="25400" cap="flat" cmpd="sng" algn="ctr">
          <a:solidFill>
            <a:schemeClr val="accent3">
              <a:shade val="80000"/>
              <a:hueOff val="121615"/>
              <a:satOff val="-795"/>
              <a:lumOff val="136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300" kern="1200" dirty="0"/>
            <a:t>6</a:t>
          </a:r>
        </a:p>
      </dsp:txBody>
      <dsp:txXfrm>
        <a:off x="21792" y="2365080"/>
        <a:ext cx="1163462" cy="424547"/>
      </dsp:txXfrm>
    </dsp:sp>
    <dsp:sp modelId="{8441CDDF-84C4-463D-9805-8AFB14F394D5}">
      <dsp:nvSpPr>
        <dsp:cNvPr id="0" name=""/>
        <dsp:cNvSpPr/>
      </dsp:nvSpPr>
      <dsp:spPr>
        <a:xfrm>
          <a:off x="1207046" y="2811945"/>
          <a:ext cx="3435440" cy="446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¿Con quién lo vas a conseguir?</a:t>
          </a:r>
        </a:p>
      </dsp:txBody>
      <dsp:txXfrm>
        <a:off x="1207046" y="2811945"/>
        <a:ext cx="3435440" cy="446339"/>
      </dsp:txXfrm>
    </dsp:sp>
    <dsp:sp modelId="{5145174B-77C9-4081-B81D-E797B3728594}">
      <dsp:nvSpPr>
        <dsp:cNvPr id="0" name=""/>
        <dsp:cNvSpPr/>
      </dsp:nvSpPr>
      <dsp:spPr>
        <a:xfrm>
          <a:off x="0" y="2811945"/>
          <a:ext cx="1207046" cy="446339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145938"/>
            <a:satOff val="-954"/>
            <a:lumOff val="16369"/>
            <a:alphaOff val="0"/>
          </a:schemeClr>
        </a:solidFill>
        <a:ln w="25400" cap="flat" cmpd="sng" algn="ctr">
          <a:solidFill>
            <a:schemeClr val="accent3">
              <a:shade val="80000"/>
              <a:hueOff val="145938"/>
              <a:satOff val="-954"/>
              <a:lumOff val="163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300" kern="1200" dirty="0"/>
            <a:t>7</a:t>
          </a:r>
        </a:p>
      </dsp:txBody>
      <dsp:txXfrm>
        <a:off x="21792" y="2833737"/>
        <a:ext cx="1163462" cy="424547"/>
      </dsp:txXfrm>
    </dsp:sp>
    <dsp:sp modelId="{41BF4EC1-8A08-4FA7-808D-C56218946AE7}">
      <dsp:nvSpPr>
        <dsp:cNvPr id="0" name=""/>
        <dsp:cNvSpPr/>
      </dsp:nvSpPr>
      <dsp:spPr>
        <a:xfrm>
          <a:off x="1207046" y="3280601"/>
          <a:ext cx="3435440" cy="446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¿Qué significa para ti conseguir ese objetivo?</a:t>
          </a:r>
        </a:p>
      </dsp:txBody>
      <dsp:txXfrm>
        <a:off x="1207046" y="3280601"/>
        <a:ext cx="3435440" cy="446339"/>
      </dsp:txXfrm>
    </dsp:sp>
    <dsp:sp modelId="{89B30A00-413D-49DC-A4A5-6A8E549DE73C}">
      <dsp:nvSpPr>
        <dsp:cNvPr id="0" name=""/>
        <dsp:cNvSpPr/>
      </dsp:nvSpPr>
      <dsp:spPr>
        <a:xfrm>
          <a:off x="0" y="3280601"/>
          <a:ext cx="1207046" cy="446339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170261"/>
            <a:satOff val="-1113"/>
            <a:lumOff val="19098"/>
            <a:alphaOff val="0"/>
          </a:schemeClr>
        </a:solidFill>
        <a:ln w="25400" cap="flat" cmpd="sng" algn="ctr">
          <a:solidFill>
            <a:schemeClr val="accent3">
              <a:shade val="80000"/>
              <a:hueOff val="170261"/>
              <a:satOff val="-1113"/>
              <a:lumOff val="19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300" kern="1200" dirty="0"/>
            <a:t>8</a:t>
          </a:r>
        </a:p>
      </dsp:txBody>
      <dsp:txXfrm>
        <a:off x="21792" y="3302393"/>
        <a:ext cx="1163462" cy="424547"/>
      </dsp:txXfrm>
    </dsp:sp>
    <dsp:sp modelId="{48860679-6E12-4629-A3EC-7BB34A03C000}">
      <dsp:nvSpPr>
        <dsp:cNvPr id="0" name=""/>
        <dsp:cNvSpPr/>
      </dsp:nvSpPr>
      <dsp:spPr>
        <a:xfrm>
          <a:off x="1207046" y="3749258"/>
          <a:ext cx="3435440" cy="446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¿Qué tres pasos vas a dar primero?</a:t>
          </a:r>
        </a:p>
      </dsp:txBody>
      <dsp:txXfrm>
        <a:off x="1207046" y="3749258"/>
        <a:ext cx="3435440" cy="446339"/>
      </dsp:txXfrm>
    </dsp:sp>
    <dsp:sp modelId="{CAC11186-B27C-4BE7-A0BA-770F67C6AB48}">
      <dsp:nvSpPr>
        <dsp:cNvPr id="0" name=""/>
        <dsp:cNvSpPr/>
      </dsp:nvSpPr>
      <dsp:spPr>
        <a:xfrm>
          <a:off x="0" y="3749258"/>
          <a:ext cx="1207046" cy="446339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194584"/>
            <a:satOff val="-1272"/>
            <a:lumOff val="21826"/>
            <a:alphaOff val="0"/>
          </a:schemeClr>
        </a:solidFill>
        <a:ln w="25400" cap="flat" cmpd="sng" algn="ctr">
          <a:solidFill>
            <a:schemeClr val="accent3">
              <a:shade val="80000"/>
              <a:hueOff val="194584"/>
              <a:satOff val="-1272"/>
              <a:lumOff val="218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300" kern="1200" dirty="0"/>
            <a:t>9</a:t>
          </a:r>
        </a:p>
      </dsp:txBody>
      <dsp:txXfrm>
        <a:off x="21792" y="3771050"/>
        <a:ext cx="1163462" cy="424547"/>
      </dsp:txXfrm>
    </dsp:sp>
    <dsp:sp modelId="{0C67055B-92E3-417B-8C99-F765EBB76AC1}">
      <dsp:nvSpPr>
        <dsp:cNvPr id="0" name=""/>
        <dsp:cNvSpPr/>
      </dsp:nvSpPr>
      <dsp:spPr>
        <a:xfrm>
          <a:off x="1207046" y="4217914"/>
          <a:ext cx="3435440" cy="446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¿Cómo sabrás si lo has conseguido?</a:t>
          </a:r>
        </a:p>
      </dsp:txBody>
      <dsp:txXfrm>
        <a:off x="1207046" y="4217914"/>
        <a:ext cx="3435440" cy="446339"/>
      </dsp:txXfrm>
    </dsp:sp>
    <dsp:sp modelId="{FD022265-02FC-4903-89CE-AA2A2E1B2F25}">
      <dsp:nvSpPr>
        <dsp:cNvPr id="0" name=""/>
        <dsp:cNvSpPr/>
      </dsp:nvSpPr>
      <dsp:spPr>
        <a:xfrm>
          <a:off x="0" y="4217914"/>
          <a:ext cx="1207046" cy="446339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shade val="80000"/>
            <a:hueOff val="218907"/>
            <a:satOff val="-1431"/>
            <a:lumOff val="24554"/>
            <a:alphaOff val="0"/>
          </a:schemeClr>
        </a:solidFill>
        <a:ln w="25400" cap="flat" cmpd="sng" algn="ctr">
          <a:solidFill>
            <a:schemeClr val="accent3">
              <a:shade val="80000"/>
              <a:hueOff val="218907"/>
              <a:satOff val="-1431"/>
              <a:lumOff val="245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300" kern="1200" dirty="0"/>
            <a:t>10</a:t>
          </a:r>
        </a:p>
      </dsp:txBody>
      <dsp:txXfrm>
        <a:off x="21792" y="4239706"/>
        <a:ext cx="1163462" cy="42454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5A721-0DA2-4BD0-A153-E8F1BCE92552}">
      <dsp:nvSpPr>
        <dsp:cNvPr id="0" name=""/>
        <dsp:cNvSpPr/>
      </dsp:nvSpPr>
      <dsp:spPr>
        <a:xfrm>
          <a:off x="1610815" y="-486560"/>
          <a:ext cx="5508458" cy="5508458"/>
        </a:xfrm>
        <a:prstGeom prst="blockArc">
          <a:avLst>
            <a:gd name="adj1" fmla="val 122971"/>
            <a:gd name="adj2" fmla="val 10922971"/>
            <a:gd name="adj3" fmla="val 298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106E9-33B2-42BC-B8B1-1FDFCFB2DC7E}">
      <dsp:nvSpPr>
        <dsp:cNvPr id="0" name=""/>
        <dsp:cNvSpPr/>
      </dsp:nvSpPr>
      <dsp:spPr>
        <a:xfrm>
          <a:off x="3680397" y="-6847"/>
          <a:ext cx="3544241" cy="3544241"/>
        </a:xfrm>
        <a:prstGeom prst="blockArc">
          <a:avLst>
            <a:gd name="adj1" fmla="val 13834098"/>
            <a:gd name="adj2" fmla="val 121563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45BF8-69F6-4A02-B8E1-7F592D0343DB}">
      <dsp:nvSpPr>
        <dsp:cNvPr id="0" name=""/>
        <dsp:cNvSpPr/>
      </dsp:nvSpPr>
      <dsp:spPr>
        <a:xfrm>
          <a:off x="2516361" y="385065"/>
          <a:ext cx="3850945" cy="3850945"/>
        </a:xfrm>
        <a:prstGeom prst="blockArc">
          <a:avLst>
            <a:gd name="adj1" fmla="val 5237989"/>
            <a:gd name="adj2" fmla="val 16037989"/>
            <a:gd name="adj3" fmla="val 427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AFB69-2835-42E4-B281-C4061BFF6AAB}">
      <dsp:nvSpPr>
        <dsp:cNvPr id="0" name=""/>
        <dsp:cNvSpPr/>
      </dsp:nvSpPr>
      <dsp:spPr>
        <a:xfrm>
          <a:off x="1292762" y="1382335"/>
          <a:ext cx="3598759" cy="3598759"/>
        </a:xfrm>
        <a:prstGeom prst="blockArc">
          <a:avLst>
            <a:gd name="adj1" fmla="val 12906172"/>
            <a:gd name="adj2" fmla="val 2106172"/>
            <a:gd name="adj3" fmla="val 457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FE466-FD38-4A19-BF83-A02D9D3088DA}">
      <dsp:nvSpPr>
        <dsp:cNvPr id="0" name=""/>
        <dsp:cNvSpPr/>
      </dsp:nvSpPr>
      <dsp:spPr>
        <a:xfrm>
          <a:off x="3003833" y="957079"/>
          <a:ext cx="2722904" cy="2511671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200" b="1" kern="1200" dirty="0"/>
            <a:t>Programas Europeos</a:t>
          </a:r>
          <a:endParaRPr lang="es-ES" sz="3200" b="1" kern="1200" dirty="0"/>
        </a:p>
      </dsp:txBody>
      <dsp:txXfrm>
        <a:off x="3402593" y="1324905"/>
        <a:ext cx="1925384" cy="1776019"/>
      </dsp:txXfrm>
    </dsp:sp>
    <dsp:sp modelId="{FD5D2952-0298-474E-8E15-AB9CABA13954}">
      <dsp:nvSpPr>
        <dsp:cNvPr id="0" name=""/>
        <dsp:cNvSpPr/>
      </dsp:nvSpPr>
      <dsp:spPr>
        <a:xfrm>
          <a:off x="492764" y="1692280"/>
          <a:ext cx="2321827" cy="956718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u="sng" kern="1200" dirty="0"/>
            <a:t>EUROPAS</a:t>
          </a:r>
        </a:p>
      </dsp:txBody>
      <dsp:txXfrm>
        <a:off x="832788" y="1832388"/>
        <a:ext cx="1641779" cy="676502"/>
      </dsp:txXfrm>
    </dsp:sp>
    <dsp:sp modelId="{CEE8792D-0F8E-459D-93EB-C61AEE6E7247}">
      <dsp:nvSpPr>
        <dsp:cNvPr id="0" name=""/>
        <dsp:cNvSpPr/>
      </dsp:nvSpPr>
      <dsp:spPr>
        <a:xfrm>
          <a:off x="3300917" y="3777071"/>
          <a:ext cx="2459374" cy="831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/>
            <a:t>PLOTEUS</a:t>
          </a:r>
        </a:p>
      </dsp:txBody>
      <dsp:txXfrm>
        <a:off x="3661084" y="3898833"/>
        <a:ext cx="1739040" cy="587916"/>
      </dsp:txXfrm>
    </dsp:sp>
    <dsp:sp modelId="{12F0BD44-EBAA-4BBA-9BE9-4FEE9F25D7D6}">
      <dsp:nvSpPr>
        <dsp:cNvPr id="0" name=""/>
        <dsp:cNvSpPr/>
      </dsp:nvSpPr>
      <dsp:spPr>
        <a:xfrm>
          <a:off x="3476840" y="117735"/>
          <a:ext cx="1752446" cy="621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u="sng" kern="1200" dirty="0"/>
            <a:t>RED EURES</a:t>
          </a:r>
          <a:endParaRPr lang="es-ES" sz="1600" b="1" kern="1200" dirty="0"/>
        </a:p>
      </dsp:txBody>
      <dsp:txXfrm>
        <a:off x="3733480" y="208693"/>
        <a:ext cx="1239166" cy="439182"/>
      </dsp:txXfrm>
    </dsp:sp>
    <dsp:sp modelId="{69327B19-3D86-41C4-8981-DC36FD68C4AA}">
      <dsp:nvSpPr>
        <dsp:cNvPr id="0" name=""/>
        <dsp:cNvSpPr/>
      </dsp:nvSpPr>
      <dsp:spPr>
        <a:xfrm>
          <a:off x="6112542" y="1722436"/>
          <a:ext cx="1927739" cy="12845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u="sng" kern="1200" dirty="0"/>
            <a:t>PROGRAMA DE MOVILIDAD </a:t>
          </a:r>
          <a:r>
            <a:rPr lang="es-ES_tradnl" sz="1600" b="1" u="sng" kern="1200" dirty="0">
              <a:sym typeface="Wingdings" panose="05000000000000000000" pitchFamily="2" charset="2"/>
            </a:rPr>
            <a:t> ERASMUS</a:t>
          </a:r>
          <a:endParaRPr lang="es-ES_tradnl" sz="1600" b="1" kern="1200" dirty="0"/>
        </a:p>
      </dsp:txBody>
      <dsp:txXfrm>
        <a:off x="6394853" y="1910550"/>
        <a:ext cx="1363117" cy="90829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C2C60-5DE0-4559-B0E7-4E79AED3C75C}">
      <dsp:nvSpPr>
        <dsp:cNvPr id="0" name=""/>
        <dsp:cNvSpPr/>
      </dsp:nvSpPr>
      <dsp:spPr>
        <a:xfrm rot="16200000">
          <a:off x="-527271" y="529353"/>
          <a:ext cx="2448272" cy="138956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Cronológico ascendente</a:t>
          </a:r>
          <a:endParaRPr lang="es-ES" sz="1600" b="1" u="sng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Destacando evolución positiva</a:t>
          </a:r>
          <a:endParaRPr lang="es-ES" sz="1600" kern="1200" dirty="0"/>
        </a:p>
      </dsp:txBody>
      <dsp:txXfrm rot="5400000">
        <a:off x="2082" y="489654"/>
        <a:ext cx="1389565" cy="1468964"/>
      </dsp:txXfrm>
    </dsp:sp>
    <dsp:sp modelId="{F7628362-2D49-49E9-9653-B702B8B092D0}">
      <dsp:nvSpPr>
        <dsp:cNvPr id="0" name=""/>
        <dsp:cNvSpPr/>
      </dsp:nvSpPr>
      <dsp:spPr>
        <a:xfrm rot="16200000">
          <a:off x="1102223" y="393641"/>
          <a:ext cx="2448272" cy="166098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Cronológico descendente</a:t>
          </a:r>
          <a:endParaRPr lang="es-ES" sz="1600" b="1" u="sng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De la más reciente hasta la primera experiencia</a:t>
          </a:r>
          <a:endParaRPr lang="es-ES" sz="1600" kern="1200" dirty="0"/>
        </a:p>
      </dsp:txBody>
      <dsp:txXfrm rot="5400000">
        <a:off x="1495865" y="489653"/>
        <a:ext cx="1660989" cy="1468964"/>
      </dsp:txXfrm>
    </dsp:sp>
    <dsp:sp modelId="{2C2B5711-9A2C-48EE-B783-CCAA8D0CBE13}">
      <dsp:nvSpPr>
        <dsp:cNvPr id="0" name=""/>
        <dsp:cNvSpPr/>
      </dsp:nvSpPr>
      <dsp:spPr>
        <a:xfrm rot="16200000">
          <a:off x="2731718" y="529353"/>
          <a:ext cx="2448272" cy="138956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Funcional</a:t>
          </a:r>
          <a:endParaRPr lang="es-ES" sz="1600" b="1" u="sng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En función de áreas profesionales , sectores</a:t>
          </a:r>
          <a:endParaRPr lang="es-ES" sz="1600" kern="1200" dirty="0"/>
        </a:p>
      </dsp:txBody>
      <dsp:txXfrm rot="5400000">
        <a:off x="3261071" y="489654"/>
        <a:ext cx="1389565" cy="1468964"/>
      </dsp:txXfrm>
    </dsp:sp>
    <dsp:sp modelId="{7880D10C-8C6B-49AD-B93D-B7E50062149A}">
      <dsp:nvSpPr>
        <dsp:cNvPr id="0" name=""/>
        <dsp:cNvSpPr/>
      </dsp:nvSpPr>
      <dsp:spPr>
        <a:xfrm rot="16200000">
          <a:off x="4225501" y="529353"/>
          <a:ext cx="2448272" cy="138956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Europeo</a:t>
          </a:r>
          <a:endParaRPr lang="es-ES" sz="1600" b="1" u="sng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Si se desea trabajar en la UE</a:t>
          </a:r>
          <a:endParaRPr lang="es-ES" sz="1600" kern="1200" dirty="0"/>
        </a:p>
      </dsp:txBody>
      <dsp:txXfrm rot="5400000">
        <a:off x="4754854" y="489654"/>
        <a:ext cx="1389565" cy="14689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C2C60-5DE0-4559-B0E7-4E79AED3C75C}">
      <dsp:nvSpPr>
        <dsp:cNvPr id="0" name=""/>
        <dsp:cNvSpPr/>
      </dsp:nvSpPr>
      <dsp:spPr>
        <a:xfrm rot="16200000" flipH="1" flipV="1">
          <a:off x="-643221" y="694806"/>
          <a:ext cx="3038485" cy="1750454"/>
        </a:xfrm>
        <a:prstGeom prst="flowChartManualOperati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Currículum en formato digital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0" u="none" kern="1200" dirty="0">
              <a:effectLst/>
            </a:rPr>
            <a:t>Grabación del candidato presentándose a nivel profesional</a:t>
          </a:r>
          <a:endParaRPr lang="es-ES" sz="1600" b="0" u="none" kern="1200" dirty="0">
            <a:effectLst/>
          </a:endParaRPr>
        </a:p>
      </dsp:txBody>
      <dsp:txXfrm rot="5400000">
        <a:off x="794" y="658488"/>
        <a:ext cx="1750454" cy="1823091"/>
      </dsp:txXfrm>
    </dsp:sp>
    <dsp:sp modelId="{F7628362-2D49-49E9-9653-B702B8B092D0}">
      <dsp:nvSpPr>
        <dsp:cNvPr id="0" name=""/>
        <dsp:cNvSpPr/>
      </dsp:nvSpPr>
      <dsp:spPr>
        <a:xfrm rot="16200000" flipH="1" flipV="1">
          <a:off x="876073" y="922543"/>
          <a:ext cx="3140067" cy="1294979"/>
        </a:xfrm>
        <a:prstGeom prst="flowChartManualOperati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Video de buena calidad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Cuidar iluminación y sonido</a:t>
          </a:r>
          <a:endParaRPr lang="es-ES" sz="1600" b="1" u="sng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1798617" y="628012"/>
        <a:ext cx="1294979" cy="1884041"/>
      </dsp:txXfrm>
    </dsp:sp>
    <dsp:sp modelId="{2C2B5711-9A2C-48EE-B783-CCAA8D0CBE13}">
      <dsp:nvSpPr>
        <dsp:cNvPr id="0" name=""/>
        <dsp:cNvSpPr/>
      </dsp:nvSpPr>
      <dsp:spPr>
        <a:xfrm rot="16200000" flipH="1" flipV="1">
          <a:off x="2176484" y="993049"/>
          <a:ext cx="3140067" cy="1153967"/>
        </a:xfrm>
        <a:prstGeom prst="flowChartManualOperati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Cuidar la vestimenta los gestos</a:t>
          </a:r>
          <a:endParaRPr lang="es-ES" sz="1600" b="1" u="sng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3169534" y="628012"/>
        <a:ext cx="1153967" cy="1884041"/>
      </dsp:txXfrm>
    </dsp:sp>
    <dsp:sp modelId="{63204018-57DA-441C-AB55-11C4D4AEE704}">
      <dsp:nvSpPr>
        <dsp:cNvPr id="0" name=""/>
        <dsp:cNvSpPr/>
      </dsp:nvSpPr>
      <dsp:spPr>
        <a:xfrm rot="16200000" flipH="1" flipV="1">
          <a:off x="3368414" y="1023399"/>
          <a:ext cx="3129987" cy="1093267"/>
        </a:xfrm>
        <a:prstGeom prst="flowChartManualOperati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Explicar qué busca y qué puede aportar</a:t>
          </a:r>
          <a:endParaRPr lang="es-ES" sz="1600" b="1" u="sng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4386774" y="631036"/>
        <a:ext cx="1093267" cy="1877993"/>
      </dsp:txXfrm>
    </dsp:sp>
    <dsp:sp modelId="{E57830F4-DABE-41C2-8587-72EE8E04BC0B}">
      <dsp:nvSpPr>
        <dsp:cNvPr id="0" name=""/>
        <dsp:cNvSpPr/>
      </dsp:nvSpPr>
      <dsp:spPr>
        <a:xfrm rot="16200000" flipH="1" flipV="1">
          <a:off x="4547049" y="995185"/>
          <a:ext cx="3140067" cy="1149696"/>
        </a:xfrm>
        <a:prstGeom prst="flowChartManualOperati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Adjuntar un CV escrito</a:t>
          </a:r>
          <a:endParaRPr lang="es-ES" sz="1600" b="1" u="sng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5542234" y="628013"/>
        <a:ext cx="1149696" cy="188404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C45C3F-EC36-4937-A6C8-4683055A5FED}">
      <dsp:nvSpPr>
        <dsp:cNvPr id="0" name=""/>
        <dsp:cNvSpPr/>
      </dsp:nvSpPr>
      <dsp:spPr>
        <a:xfrm>
          <a:off x="2067615" y="-441876"/>
          <a:ext cx="2657749" cy="235273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C326F-693F-47D6-859C-EA8DBD622A1B}">
      <dsp:nvSpPr>
        <dsp:cNvPr id="0" name=""/>
        <dsp:cNvSpPr/>
      </dsp:nvSpPr>
      <dsp:spPr>
        <a:xfrm>
          <a:off x="2348612" y="264511"/>
          <a:ext cx="1911356" cy="1200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8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Introducción</a:t>
          </a:r>
          <a:endParaRPr lang="es-ES" sz="2800" b="1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48612" y="264511"/>
        <a:ext cx="1911356" cy="1200123"/>
      </dsp:txXfrm>
    </dsp:sp>
    <dsp:sp modelId="{3F0051D6-8782-4C62-845C-DB3DB10A1674}">
      <dsp:nvSpPr>
        <dsp:cNvPr id="0" name=""/>
        <dsp:cNvSpPr/>
      </dsp:nvSpPr>
      <dsp:spPr>
        <a:xfrm>
          <a:off x="1569684" y="852453"/>
          <a:ext cx="2553625" cy="2563992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A71E2-F7E8-41AB-B6E2-6E1FCDC6308A}">
      <dsp:nvSpPr>
        <dsp:cNvPr id="0" name=""/>
        <dsp:cNvSpPr/>
      </dsp:nvSpPr>
      <dsp:spPr>
        <a:xfrm>
          <a:off x="1908167" y="1488644"/>
          <a:ext cx="1911356" cy="1200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8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Desarrollo</a:t>
          </a:r>
          <a:endParaRPr lang="es-ES" sz="2800" b="1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908167" y="1488644"/>
        <a:ext cx="1911356" cy="1200123"/>
      </dsp:txXfrm>
    </dsp:sp>
    <dsp:sp modelId="{A34D2407-30E4-4C10-A694-883B6584F7B6}">
      <dsp:nvSpPr>
        <dsp:cNvPr id="0" name=""/>
        <dsp:cNvSpPr/>
      </dsp:nvSpPr>
      <dsp:spPr>
        <a:xfrm>
          <a:off x="2338657" y="2280985"/>
          <a:ext cx="2105224" cy="1949036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1FA37-0348-4D89-BB65-61AFA425263A}">
      <dsp:nvSpPr>
        <dsp:cNvPr id="0" name=""/>
        <dsp:cNvSpPr/>
      </dsp:nvSpPr>
      <dsp:spPr>
        <a:xfrm>
          <a:off x="2434489" y="2672917"/>
          <a:ext cx="1911356" cy="1200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8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Cierre</a:t>
          </a:r>
          <a:endParaRPr lang="es-ES" sz="2800" b="1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434489" y="2672917"/>
        <a:ext cx="1911356" cy="120012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3363C-C97C-441B-AB22-4D6505B3D401}">
      <dsp:nvSpPr>
        <dsp:cNvPr id="0" name=""/>
        <dsp:cNvSpPr/>
      </dsp:nvSpPr>
      <dsp:spPr>
        <a:xfrm rot="5400000">
          <a:off x="598770" y="1285930"/>
          <a:ext cx="1296917" cy="215804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4FBD5-807C-43E1-8AC7-BE503CD929B6}">
      <dsp:nvSpPr>
        <dsp:cNvPr id="0" name=""/>
        <dsp:cNvSpPr/>
      </dsp:nvSpPr>
      <dsp:spPr>
        <a:xfrm>
          <a:off x="421833" y="1923883"/>
          <a:ext cx="3081224" cy="3015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Éxitos</a:t>
          </a:r>
          <a:endParaRPr lang="es-E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Estuve encargado de…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He tenido la oportunidad de aprender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Mi rendimiento ha sido satisfactorio en…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He colaborado en…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He realizado…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Estuve responsabilizado de…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Me he preparado muy bien en…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Me dediqué intensamente a …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Quedé muy satisfecho de…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_tradn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600" kern="1200" dirty="0"/>
        </a:p>
      </dsp:txBody>
      <dsp:txXfrm>
        <a:off x="421833" y="1923883"/>
        <a:ext cx="3081224" cy="3015330"/>
      </dsp:txXfrm>
    </dsp:sp>
    <dsp:sp modelId="{52BB98B4-9175-4CF5-A4DD-9E5DDB9B7C72}">
      <dsp:nvSpPr>
        <dsp:cNvPr id="0" name=""/>
        <dsp:cNvSpPr/>
      </dsp:nvSpPr>
      <dsp:spPr>
        <a:xfrm>
          <a:off x="1965847" y="1338063"/>
          <a:ext cx="367602" cy="367602"/>
        </a:xfrm>
        <a:prstGeom prst="triangle">
          <a:avLst>
            <a:gd name="adj" fmla="val 10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921C1-83E6-4827-B4B0-4F1B0FFF2C5F}">
      <dsp:nvSpPr>
        <dsp:cNvPr id="0" name=""/>
        <dsp:cNvSpPr/>
      </dsp:nvSpPr>
      <dsp:spPr>
        <a:xfrm rot="5400000">
          <a:off x="3607906" y="1280660"/>
          <a:ext cx="1296917" cy="215804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D6299-DE00-47A6-B10B-7A4BA7F69A9E}">
      <dsp:nvSpPr>
        <dsp:cNvPr id="0" name=""/>
        <dsp:cNvSpPr/>
      </dsp:nvSpPr>
      <dsp:spPr>
        <a:xfrm>
          <a:off x="3366867" y="1979022"/>
          <a:ext cx="3060416" cy="1707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Motivación</a:t>
          </a:r>
          <a:endParaRPr lang="es-E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Estoy muy interesado en…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Me gustaría trabajar en un lugar como éste…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Para mi es muy importante un trabajo…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Estoy deseando aplicar mis conocimientos en…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Éste es el trabajo que siempre he deseado…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Me sentiría feliz si…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Me motiva mucho poder…</a:t>
          </a:r>
        </a:p>
      </dsp:txBody>
      <dsp:txXfrm>
        <a:off x="3366867" y="1979022"/>
        <a:ext cx="3060416" cy="1707792"/>
      </dsp:txXfrm>
    </dsp:sp>
    <dsp:sp modelId="{7D36FF65-3FFC-4093-AFA0-BAAB98E5AFE8}">
      <dsp:nvSpPr>
        <dsp:cNvPr id="0" name=""/>
        <dsp:cNvSpPr/>
      </dsp:nvSpPr>
      <dsp:spPr>
        <a:xfrm>
          <a:off x="8161366" y="1356792"/>
          <a:ext cx="367602" cy="367602"/>
        </a:xfrm>
        <a:prstGeom prst="triangle">
          <a:avLst>
            <a:gd name="adj" fmla="val 10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9925C-5E88-4607-93C1-FD401A09F214}">
      <dsp:nvSpPr>
        <dsp:cNvPr id="0" name=""/>
        <dsp:cNvSpPr/>
      </dsp:nvSpPr>
      <dsp:spPr>
        <a:xfrm rot="5400000">
          <a:off x="6803907" y="1279099"/>
          <a:ext cx="1296917" cy="215804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6198AF-D526-472F-9E48-1F6C9B387861}">
      <dsp:nvSpPr>
        <dsp:cNvPr id="0" name=""/>
        <dsp:cNvSpPr/>
      </dsp:nvSpPr>
      <dsp:spPr>
        <a:xfrm>
          <a:off x="6653929" y="1986130"/>
          <a:ext cx="2226216" cy="1707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Seguridad</a:t>
          </a:r>
          <a:endParaRPr lang="es-E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Estoy seguro…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Mi experiencia es importante…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Lo haré bien…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Estaré a la altura de…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Sabré responder…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dirty="0"/>
            <a:t>Se adapta a mis posibilidades</a:t>
          </a:r>
          <a:endParaRPr lang="es-ES" sz="1600" kern="1200" dirty="0"/>
        </a:p>
      </dsp:txBody>
      <dsp:txXfrm>
        <a:off x="6653929" y="1986130"/>
        <a:ext cx="2226216" cy="170779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7F537-94AA-454C-BFA9-65E9202BAD5A}">
      <dsp:nvSpPr>
        <dsp:cNvPr id="0" name=""/>
        <dsp:cNvSpPr/>
      </dsp:nvSpPr>
      <dsp:spPr>
        <a:xfrm>
          <a:off x="4432949" y="1994492"/>
          <a:ext cx="1306786" cy="10406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Conductas y lenguaje no verbal</a:t>
          </a:r>
          <a:endParaRPr lang="es-E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624323" y="2146888"/>
        <a:ext cx="924038" cy="735834"/>
      </dsp:txXfrm>
    </dsp:sp>
    <dsp:sp modelId="{83A91582-44E5-4A62-B7DB-BD47D4E63977}">
      <dsp:nvSpPr>
        <dsp:cNvPr id="0" name=""/>
        <dsp:cNvSpPr/>
      </dsp:nvSpPr>
      <dsp:spPr>
        <a:xfrm rot="16200000">
          <a:off x="4779440" y="1230295"/>
          <a:ext cx="613803" cy="4050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b="1" kern="1200" dirty="0"/>
        </a:p>
      </dsp:txBody>
      <dsp:txXfrm>
        <a:off x="4840193" y="1372051"/>
        <a:ext cx="492298" cy="243010"/>
      </dsp:txXfrm>
    </dsp:sp>
    <dsp:sp modelId="{0702CCA3-8BC3-402D-8856-AF6B2651F315}">
      <dsp:nvSpPr>
        <dsp:cNvPr id="0" name=""/>
        <dsp:cNvSpPr/>
      </dsp:nvSpPr>
      <dsp:spPr>
        <a:xfrm>
          <a:off x="4441678" y="2513"/>
          <a:ext cx="1289328" cy="833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Manera de vestir</a:t>
          </a:r>
          <a:endParaRPr lang="es-ES" sz="1600" b="1" kern="1200" dirty="0"/>
        </a:p>
      </dsp:txBody>
      <dsp:txXfrm>
        <a:off x="4630496" y="124629"/>
        <a:ext cx="911692" cy="589626"/>
      </dsp:txXfrm>
    </dsp:sp>
    <dsp:sp modelId="{049CC6BE-1BA0-465F-8B9B-038D3D1FF382}">
      <dsp:nvSpPr>
        <dsp:cNvPr id="0" name=""/>
        <dsp:cNvSpPr/>
      </dsp:nvSpPr>
      <dsp:spPr>
        <a:xfrm rot="18358371">
          <a:off x="5438953" y="1355774"/>
          <a:ext cx="683303" cy="4050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b="1" kern="1200" dirty="0"/>
        </a:p>
      </dsp:txBody>
      <dsp:txXfrm>
        <a:off x="5464019" y="1485944"/>
        <a:ext cx="561798" cy="243010"/>
      </dsp:txXfrm>
    </dsp:sp>
    <dsp:sp modelId="{F45D09E3-C071-47A3-86EB-A84341F350D6}">
      <dsp:nvSpPr>
        <dsp:cNvPr id="0" name=""/>
        <dsp:cNvSpPr/>
      </dsp:nvSpPr>
      <dsp:spPr>
        <a:xfrm>
          <a:off x="5807474" y="227478"/>
          <a:ext cx="1272876" cy="833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Higiene</a:t>
          </a:r>
          <a:endParaRPr lang="es-ES" sz="1600" b="1" kern="1200" dirty="0"/>
        </a:p>
      </dsp:txBody>
      <dsp:txXfrm>
        <a:off x="5993882" y="349594"/>
        <a:ext cx="900060" cy="589626"/>
      </dsp:txXfrm>
    </dsp:sp>
    <dsp:sp modelId="{25ED1CA2-172F-40E1-855A-3B05930C4CF3}">
      <dsp:nvSpPr>
        <dsp:cNvPr id="0" name=""/>
        <dsp:cNvSpPr/>
      </dsp:nvSpPr>
      <dsp:spPr>
        <a:xfrm rot="19800000">
          <a:off x="5760229" y="1780224"/>
          <a:ext cx="495381" cy="4050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b="1" kern="1200" dirty="0"/>
        </a:p>
      </dsp:txBody>
      <dsp:txXfrm>
        <a:off x="5768368" y="1891603"/>
        <a:ext cx="373876" cy="243010"/>
      </dsp:txXfrm>
    </dsp:sp>
    <dsp:sp modelId="{DC90EBCB-C68E-4C92-A9F1-9E64AC1C2AAB}">
      <dsp:nvSpPr>
        <dsp:cNvPr id="0" name=""/>
        <dsp:cNvSpPr/>
      </dsp:nvSpPr>
      <dsp:spPr>
        <a:xfrm>
          <a:off x="6267565" y="1050194"/>
          <a:ext cx="1266830" cy="833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Dar la mano</a:t>
          </a:r>
          <a:endParaRPr lang="es-ES" sz="1600" b="1" kern="1200" dirty="0"/>
        </a:p>
      </dsp:txBody>
      <dsp:txXfrm>
        <a:off x="6453088" y="1172310"/>
        <a:ext cx="895784" cy="589626"/>
      </dsp:txXfrm>
    </dsp:sp>
    <dsp:sp modelId="{9BC79C65-FC41-4D76-A18B-50D431FC9B23}">
      <dsp:nvSpPr>
        <dsp:cNvPr id="0" name=""/>
        <dsp:cNvSpPr/>
      </dsp:nvSpPr>
      <dsp:spPr>
        <a:xfrm>
          <a:off x="5900514" y="2312297"/>
          <a:ext cx="387329" cy="4050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b="1" kern="1200" dirty="0"/>
        </a:p>
      </dsp:txBody>
      <dsp:txXfrm>
        <a:off x="5900514" y="2393300"/>
        <a:ext cx="271130" cy="243010"/>
      </dsp:txXfrm>
    </dsp:sp>
    <dsp:sp modelId="{35EAC5D8-CE95-4A45-81F5-76F80406904B}">
      <dsp:nvSpPr>
        <dsp:cNvPr id="0" name=""/>
        <dsp:cNvSpPr/>
      </dsp:nvSpPr>
      <dsp:spPr>
        <a:xfrm>
          <a:off x="6470546" y="2097876"/>
          <a:ext cx="1422320" cy="833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Expresión facial</a:t>
          </a:r>
          <a:endParaRPr lang="es-ES" sz="1600" b="1" kern="1200" dirty="0"/>
        </a:p>
      </dsp:txBody>
      <dsp:txXfrm>
        <a:off x="6678840" y="2219992"/>
        <a:ext cx="1005732" cy="589626"/>
      </dsp:txXfrm>
    </dsp:sp>
    <dsp:sp modelId="{0212A9E9-E0DC-43F0-A94D-6331274CE0D8}">
      <dsp:nvSpPr>
        <dsp:cNvPr id="0" name=""/>
        <dsp:cNvSpPr/>
      </dsp:nvSpPr>
      <dsp:spPr>
        <a:xfrm rot="1557927">
          <a:off x="5834184" y="2820156"/>
          <a:ext cx="590041" cy="4050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b="1" kern="1200" dirty="0"/>
        </a:p>
      </dsp:txBody>
      <dsp:txXfrm>
        <a:off x="5840316" y="2874560"/>
        <a:ext cx="468536" cy="243010"/>
      </dsp:txXfrm>
    </dsp:sp>
    <dsp:sp modelId="{D883EBE5-B28D-4F43-AC13-618A811B321F}">
      <dsp:nvSpPr>
        <dsp:cNvPr id="0" name=""/>
        <dsp:cNvSpPr/>
      </dsp:nvSpPr>
      <dsp:spPr>
        <a:xfrm>
          <a:off x="6552728" y="3085395"/>
          <a:ext cx="1122865" cy="833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Sonreír</a:t>
          </a:r>
          <a:endParaRPr lang="es-ES" sz="1600" b="1" kern="1200" dirty="0"/>
        </a:p>
      </dsp:txBody>
      <dsp:txXfrm>
        <a:off x="6717168" y="3207511"/>
        <a:ext cx="793985" cy="589626"/>
      </dsp:txXfrm>
    </dsp:sp>
    <dsp:sp modelId="{A5CF5582-A987-479B-B1DA-4397433AFAAB}">
      <dsp:nvSpPr>
        <dsp:cNvPr id="0" name=""/>
        <dsp:cNvSpPr/>
      </dsp:nvSpPr>
      <dsp:spPr>
        <a:xfrm rot="2958624">
          <a:off x="5527254" y="3257127"/>
          <a:ext cx="742944" cy="4050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b="1" kern="1200" dirty="0"/>
        </a:p>
      </dsp:txBody>
      <dsp:txXfrm>
        <a:off x="5548398" y="3292064"/>
        <a:ext cx="621439" cy="243010"/>
      </dsp:txXfrm>
    </dsp:sp>
    <dsp:sp modelId="{BA49A2F9-EE27-4688-B0E1-00D4C63303F1}">
      <dsp:nvSpPr>
        <dsp:cNvPr id="0" name=""/>
        <dsp:cNvSpPr/>
      </dsp:nvSpPr>
      <dsp:spPr>
        <a:xfrm>
          <a:off x="6068790" y="3949497"/>
          <a:ext cx="1219225" cy="833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Postura corporal</a:t>
          </a:r>
          <a:endParaRPr lang="es-ES" sz="1600" b="1" kern="1200" dirty="0"/>
        </a:p>
      </dsp:txBody>
      <dsp:txXfrm>
        <a:off x="6247341" y="4071613"/>
        <a:ext cx="862123" cy="589626"/>
      </dsp:txXfrm>
    </dsp:sp>
    <dsp:sp modelId="{D7D2E51C-9787-4FE2-AA4B-ED55932DEB2F}">
      <dsp:nvSpPr>
        <dsp:cNvPr id="0" name=""/>
        <dsp:cNvSpPr/>
      </dsp:nvSpPr>
      <dsp:spPr>
        <a:xfrm rot="5282252">
          <a:off x="4815643" y="3395443"/>
          <a:ext cx="615626" cy="4050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b="1" kern="1200" dirty="0"/>
        </a:p>
      </dsp:txBody>
      <dsp:txXfrm>
        <a:off x="4874315" y="3415729"/>
        <a:ext cx="494121" cy="243010"/>
      </dsp:txXfrm>
    </dsp:sp>
    <dsp:sp modelId="{47EABA62-7EE9-46B3-AB91-C7C395E23DC1}">
      <dsp:nvSpPr>
        <dsp:cNvPr id="0" name=""/>
        <dsp:cNvSpPr/>
      </dsp:nvSpPr>
      <dsp:spPr>
        <a:xfrm>
          <a:off x="4247665" y="4195752"/>
          <a:ext cx="1821121" cy="833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Gesticulación de las manos</a:t>
          </a:r>
          <a:endParaRPr lang="es-ES" sz="1600" b="1" kern="1200" dirty="0"/>
        </a:p>
      </dsp:txBody>
      <dsp:txXfrm>
        <a:off x="4514362" y="4317868"/>
        <a:ext cx="1287727" cy="589626"/>
      </dsp:txXfrm>
    </dsp:sp>
    <dsp:sp modelId="{3AC32FC1-D338-4546-B2DC-79A1A5B4B069}">
      <dsp:nvSpPr>
        <dsp:cNvPr id="0" name=""/>
        <dsp:cNvSpPr/>
      </dsp:nvSpPr>
      <dsp:spPr>
        <a:xfrm rot="7720137">
          <a:off x="3977360" y="3256284"/>
          <a:ext cx="707089" cy="4050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b="1" kern="1200" dirty="0"/>
        </a:p>
      </dsp:txBody>
      <dsp:txXfrm rot="10800000">
        <a:off x="4076072" y="3289853"/>
        <a:ext cx="585584" cy="243010"/>
      </dsp:txXfrm>
    </dsp:sp>
    <dsp:sp modelId="{4C9D7281-99F1-44B8-9533-6695A8D2104F}">
      <dsp:nvSpPr>
        <dsp:cNvPr id="0" name=""/>
        <dsp:cNvSpPr/>
      </dsp:nvSpPr>
      <dsp:spPr>
        <a:xfrm>
          <a:off x="2952323" y="3949495"/>
          <a:ext cx="1304479" cy="833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Manías o tics</a:t>
          </a:r>
          <a:endParaRPr lang="es-ES" sz="1600" b="1" kern="1200" dirty="0"/>
        </a:p>
      </dsp:txBody>
      <dsp:txXfrm>
        <a:off x="3143360" y="4071611"/>
        <a:ext cx="922405" cy="589626"/>
      </dsp:txXfrm>
    </dsp:sp>
    <dsp:sp modelId="{D0D40992-8430-497E-B952-8A883A3A452B}">
      <dsp:nvSpPr>
        <dsp:cNvPr id="0" name=""/>
        <dsp:cNvSpPr/>
      </dsp:nvSpPr>
      <dsp:spPr>
        <a:xfrm rot="9197316">
          <a:off x="3836831" y="2807907"/>
          <a:ext cx="529174" cy="4050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b="1" kern="1200" dirty="0"/>
        </a:p>
      </dsp:txBody>
      <dsp:txXfrm rot="10800000">
        <a:off x="3951853" y="2861602"/>
        <a:ext cx="407669" cy="243010"/>
      </dsp:txXfrm>
    </dsp:sp>
    <dsp:sp modelId="{169C2F81-0F30-4C10-9B4C-95B931D33249}">
      <dsp:nvSpPr>
        <dsp:cNvPr id="0" name=""/>
        <dsp:cNvSpPr/>
      </dsp:nvSpPr>
      <dsp:spPr>
        <a:xfrm>
          <a:off x="2459640" y="3085396"/>
          <a:ext cx="1328419" cy="833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Comer chicle</a:t>
          </a:r>
          <a:endParaRPr lang="es-ES" sz="1600" b="1" kern="1200" dirty="0"/>
        </a:p>
      </dsp:txBody>
      <dsp:txXfrm>
        <a:off x="2654182" y="3207512"/>
        <a:ext cx="939335" cy="589626"/>
      </dsp:txXfrm>
    </dsp:sp>
    <dsp:sp modelId="{40C7519F-D48B-4DE4-88A7-7634BFDE0754}">
      <dsp:nvSpPr>
        <dsp:cNvPr id="0" name=""/>
        <dsp:cNvSpPr/>
      </dsp:nvSpPr>
      <dsp:spPr>
        <a:xfrm rot="10686159">
          <a:off x="3928541" y="2344738"/>
          <a:ext cx="356974" cy="4050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b="1" kern="1200" dirty="0"/>
        </a:p>
      </dsp:txBody>
      <dsp:txXfrm rot="10800000">
        <a:off x="4035604" y="2423968"/>
        <a:ext cx="249882" cy="243010"/>
      </dsp:txXfrm>
    </dsp:sp>
    <dsp:sp modelId="{E60AAE7E-A0C6-48F7-B9F1-99E2E0038497}">
      <dsp:nvSpPr>
        <dsp:cNvPr id="0" name=""/>
        <dsp:cNvSpPr/>
      </dsp:nvSpPr>
      <dsp:spPr>
        <a:xfrm>
          <a:off x="2156523" y="2168340"/>
          <a:ext cx="1605452" cy="833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Puntualidad </a:t>
          </a:r>
          <a:endParaRPr lang="es-ES" sz="1600" b="1" kern="1200" dirty="0"/>
        </a:p>
      </dsp:txBody>
      <dsp:txXfrm>
        <a:off x="2391636" y="2290456"/>
        <a:ext cx="1135226" cy="589626"/>
      </dsp:txXfrm>
    </dsp:sp>
    <dsp:sp modelId="{1D5EA687-7F47-4BDF-90E1-1AFA31F0DCD5}">
      <dsp:nvSpPr>
        <dsp:cNvPr id="0" name=""/>
        <dsp:cNvSpPr/>
      </dsp:nvSpPr>
      <dsp:spPr>
        <a:xfrm rot="12474027">
          <a:off x="3764617" y="1769772"/>
          <a:ext cx="594187" cy="4050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b="1" kern="1200" dirty="0"/>
        </a:p>
      </dsp:txBody>
      <dsp:txXfrm rot="10800000">
        <a:off x="3879060" y="1879203"/>
        <a:ext cx="472682" cy="243010"/>
      </dsp:txXfrm>
    </dsp:sp>
    <dsp:sp modelId="{A08C6224-27E6-4DC3-9366-1B2F712FB34B}">
      <dsp:nvSpPr>
        <dsp:cNvPr id="0" name=""/>
        <dsp:cNvSpPr/>
      </dsp:nvSpPr>
      <dsp:spPr>
        <a:xfrm>
          <a:off x="2766057" y="1090081"/>
          <a:ext cx="833858" cy="833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Móvil</a:t>
          </a:r>
          <a:endParaRPr lang="es-ES" sz="1600" b="1" kern="1200" dirty="0"/>
        </a:p>
      </dsp:txBody>
      <dsp:txXfrm>
        <a:off x="2888173" y="1212197"/>
        <a:ext cx="589626" cy="589626"/>
      </dsp:txXfrm>
    </dsp:sp>
    <dsp:sp modelId="{A804D768-D325-4768-B81D-E95DD553E6D2}">
      <dsp:nvSpPr>
        <dsp:cNvPr id="0" name=""/>
        <dsp:cNvSpPr/>
      </dsp:nvSpPr>
      <dsp:spPr>
        <a:xfrm rot="14158827">
          <a:off x="4152525" y="1385962"/>
          <a:ext cx="617074" cy="4050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b="1" kern="1200" dirty="0"/>
        </a:p>
      </dsp:txBody>
      <dsp:txXfrm rot="10800000">
        <a:off x="4247267" y="1517320"/>
        <a:ext cx="495569" cy="243010"/>
      </dsp:txXfrm>
    </dsp:sp>
    <dsp:sp modelId="{C5896BDD-DB05-4637-9093-9A80072694A8}">
      <dsp:nvSpPr>
        <dsp:cNvPr id="0" name=""/>
        <dsp:cNvSpPr/>
      </dsp:nvSpPr>
      <dsp:spPr>
        <a:xfrm>
          <a:off x="3291627" y="299365"/>
          <a:ext cx="1161422" cy="833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Contacto visual</a:t>
          </a:r>
          <a:endParaRPr lang="es-ES" sz="1600" b="1" kern="1200" dirty="0"/>
        </a:p>
      </dsp:txBody>
      <dsp:txXfrm>
        <a:off x="3461713" y="421481"/>
        <a:ext cx="821250" cy="5896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7C319-B8D2-45BF-BAB3-3C04DE6DD803}">
      <dsp:nvSpPr>
        <dsp:cNvPr id="0" name=""/>
        <dsp:cNvSpPr/>
      </dsp:nvSpPr>
      <dsp:spPr>
        <a:xfrm>
          <a:off x="3181497" y="0"/>
          <a:ext cx="2579761" cy="1726462"/>
        </a:xfrm>
        <a:prstGeom prst="ellipse">
          <a:avLst/>
        </a:prstGeom>
        <a:solidFill>
          <a:schemeClr val="accent3"/>
        </a:solidFill>
        <a:ln w="28575">
          <a:solidFill>
            <a:srgbClr val="00B05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Itinerarios educativos</a:t>
          </a:r>
          <a:endParaRPr lang="es-ES" sz="1800" b="1" kern="1200" dirty="0"/>
        </a:p>
      </dsp:txBody>
      <dsp:txXfrm>
        <a:off x="3559294" y="252835"/>
        <a:ext cx="1824167" cy="1220792"/>
      </dsp:txXfrm>
    </dsp:sp>
    <dsp:sp modelId="{B2E55129-0EA5-4BE9-8351-54B15E6EFF7E}">
      <dsp:nvSpPr>
        <dsp:cNvPr id="0" name=""/>
        <dsp:cNvSpPr/>
      </dsp:nvSpPr>
      <dsp:spPr>
        <a:xfrm>
          <a:off x="5827820" y="860344"/>
          <a:ext cx="2855107" cy="2061175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Acceso a la universidad desde grado superior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6245941" y="1162196"/>
        <a:ext cx="2018865" cy="1457471"/>
      </dsp:txXfrm>
    </dsp:sp>
    <dsp:sp modelId="{B40552BD-87B2-4CA4-8DDF-5A2EBC4710FF}">
      <dsp:nvSpPr>
        <dsp:cNvPr id="0" name=""/>
        <dsp:cNvSpPr/>
      </dsp:nvSpPr>
      <dsp:spPr>
        <a:xfrm>
          <a:off x="57927" y="792115"/>
          <a:ext cx="2918156" cy="2131068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Acceso a grado superior desde grado medio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485281" y="1104203"/>
        <a:ext cx="2063448" cy="15068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4DBB8-151D-4F56-8FAC-804173593C47}">
      <dsp:nvSpPr>
        <dsp:cNvPr id="0" name=""/>
        <dsp:cNvSpPr/>
      </dsp:nvSpPr>
      <dsp:spPr>
        <a:xfrm>
          <a:off x="548465" y="206522"/>
          <a:ext cx="3133755" cy="957409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Acceso a grado superior desde grado medio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1007393" y="346731"/>
        <a:ext cx="2215899" cy="6769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4DBB8-151D-4F56-8FAC-804173593C47}">
      <dsp:nvSpPr>
        <dsp:cNvPr id="0" name=""/>
        <dsp:cNvSpPr/>
      </dsp:nvSpPr>
      <dsp:spPr>
        <a:xfrm>
          <a:off x="0" y="190885"/>
          <a:ext cx="3133755" cy="1221838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Acceso a universidad desde grado superior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458928" y="369819"/>
        <a:ext cx="2215899" cy="8639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DC74A-20BF-440D-BEC4-42C9FA00D644}">
      <dsp:nvSpPr>
        <dsp:cNvPr id="0" name=""/>
        <dsp:cNvSpPr/>
      </dsp:nvSpPr>
      <dsp:spPr>
        <a:xfrm>
          <a:off x="0" y="330091"/>
          <a:ext cx="3296176" cy="11267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Fases en la selección de personal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 (proceso largo)</a:t>
          </a:r>
          <a:endParaRPr lang="es-ES" sz="2000" b="1" kern="1200" dirty="0"/>
        </a:p>
      </dsp:txBody>
      <dsp:txXfrm>
        <a:off x="33002" y="363093"/>
        <a:ext cx="3230172" cy="1060764"/>
      </dsp:txXfrm>
    </dsp:sp>
    <dsp:sp modelId="{532BD660-D240-41E9-92C4-C0D485EBBD24}">
      <dsp:nvSpPr>
        <dsp:cNvPr id="0" name=""/>
        <dsp:cNvSpPr/>
      </dsp:nvSpPr>
      <dsp:spPr>
        <a:xfrm>
          <a:off x="329617" y="1456859"/>
          <a:ext cx="133423" cy="363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3068"/>
              </a:lnTo>
              <a:lnTo>
                <a:pt x="133423" y="3630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33F05-6FBA-46DF-B10B-C0685C332429}">
      <dsp:nvSpPr>
        <dsp:cNvPr id="0" name=""/>
        <dsp:cNvSpPr/>
      </dsp:nvSpPr>
      <dsp:spPr>
        <a:xfrm>
          <a:off x="463041" y="1709805"/>
          <a:ext cx="2745740" cy="2202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1. Fase previa: perfil</a:t>
          </a:r>
          <a:endParaRPr lang="es-ES" sz="1400" b="1" kern="1200" dirty="0"/>
        </a:p>
      </dsp:txBody>
      <dsp:txXfrm>
        <a:off x="469492" y="1716256"/>
        <a:ext cx="2732838" cy="207343"/>
      </dsp:txXfrm>
    </dsp:sp>
    <dsp:sp modelId="{9BCCD9EE-74EF-475F-AFFA-A751EE6BAB27}">
      <dsp:nvSpPr>
        <dsp:cNvPr id="0" name=""/>
        <dsp:cNvSpPr/>
      </dsp:nvSpPr>
      <dsp:spPr>
        <a:xfrm>
          <a:off x="329617" y="1456859"/>
          <a:ext cx="174438" cy="907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7079"/>
              </a:lnTo>
              <a:lnTo>
                <a:pt x="174438" y="9070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61B5C-54ED-46A5-87E2-039B193425B3}">
      <dsp:nvSpPr>
        <dsp:cNvPr id="0" name=""/>
        <dsp:cNvSpPr/>
      </dsp:nvSpPr>
      <dsp:spPr>
        <a:xfrm>
          <a:off x="504056" y="2004434"/>
          <a:ext cx="2745740" cy="7190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2. Oferta de trabajo (Internet, ETT, Servicio Público de Empleo, FCT, relaciones personales..)</a:t>
          </a:r>
          <a:endParaRPr lang="es-ES" sz="1400" b="1" kern="1200" dirty="0"/>
        </a:p>
      </dsp:txBody>
      <dsp:txXfrm>
        <a:off x="525115" y="2025493"/>
        <a:ext cx="2703622" cy="676892"/>
      </dsp:txXfrm>
    </dsp:sp>
    <dsp:sp modelId="{E466A9B4-66C4-48C6-BC4D-EE5755163156}">
      <dsp:nvSpPr>
        <dsp:cNvPr id="0" name=""/>
        <dsp:cNvSpPr/>
      </dsp:nvSpPr>
      <dsp:spPr>
        <a:xfrm>
          <a:off x="329617" y="1456859"/>
          <a:ext cx="174438" cy="1514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4761"/>
              </a:lnTo>
              <a:lnTo>
                <a:pt x="174438" y="15147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A52DCC-5B21-4DA6-9134-B5C68DFEDC78}">
      <dsp:nvSpPr>
        <dsp:cNvPr id="0" name=""/>
        <dsp:cNvSpPr/>
      </dsp:nvSpPr>
      <dsp:spPr>
        <a:xfrm>
          <a:off x="504056" y="2786740"/>
          <a:ext cx="2745740" cy="3697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3. Recepción de cartas y currículums</a:t>
          </a:r>
          <a:endParaRPr lang="es-ES" sz="1400" b="1" kern="1200" dirty="0"/>
        </a:p>
      </dsp:txBody>
      <dsp:txXfrm>
        <a:off x="514886" y="2797570"/>
        <a:ext cx="2724080" cy="348102"/>
      </dsp:txXfrm>
    </dsp:sp>
    <dsp:sp modelId="{3CFD9E04-DCA5-42F9-B89F-AD8B14DD0CD6}">
      <dsp:nvSpPr>
        <dsp:cNvPr id="0" name=""/>
        <dsp:cNvSpPr/>
      </dsp:nvSpPr>
      <dsp:spPr>
        <a:xfrm>
          <a:off x="329617" y="1456859"/>
          <a:ext cx="155377" cy="19493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9372"/>
              </a:lnTo>
              <a:lnTo>
                <a:pt x="155377" y="19493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FB49D2-4326-42A1-8193-ABAA73C7F643}">
      <dsp:nvSpPr>
        <dsp:cNvPr id="0" name=""/>
        <dsp:cNvSpPr/>
      </dsp:nvSpPr>
      <dsp:spPr>
        <a:xfrm>
          <a:off x="484995" y="3257069"/>
          <a:ext cx="2745740" cy="2983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4. Pruebas psicotécnicas</a:t>
          </a:r>
          <a:endParaRPr lang="es-ES" sz="1400" b="1" kern="1200" dirty="0"/>
        </a:p>
      </dsp:txBody>
      <dsp:txXfrm>
        <a:off x="493733" y="3265807"/>
        <a:ext cx="2728264" cy="280848"/>
      </dsp:txXfrm>
    </dsp:sp>
    <dsp:sp modelId="{8EB121CF-8BF6-4DD7-8BA3-302F5DEE3833}">
      <dsp:nvSpPr>
        <dsp:cNvPr id="0" name=""/>
        <dsp:cNvSpPr/>
      </dsp:nvSpPr>
      <dsp:spPr>
        <a:xfrm>
          <a:off x="329617" y="1456859"/>
          <a:ext cx="225160" cy="2353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3778"/>
              </a:lnTo>
              <a:lnTo>
                <a:pt x="225160" y="23537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BB1885-E8EB-47DC-B492-E72FC1B418D7}">
      <dsp:nvSpPr>
        <dsp:cNvPr id="0" name=""/>
        <dsp:cNvSpPr/>
      </dsp:nvSpPr>
      <dsp:spPr>
        <a:xfrm>
          <a:off x="554778" y="3669768"/>
          <a:ext cx="2745740" cy="281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5. Primera entrevista</a:t>
          </a:r>
          <a:endParaRPr lang="es-ES" sz="1400" b="1" kern="1200" dirty="0"/>
        </a:p>
      </dsp:txBody>
      <dsp:txXfrm>
        <a:off x="563030" y="3678020"/>
        <a:ext cx="2729236" cy="265234"/>
      </dsp:txXfrm>
    </dsp:sp>
    <dsp:sp modelId="{7D7B794C-F1D8-4952-91F9-EF676AEC2934}">
      <dsp:nvSpPr>
        <dsp:cNvPr id="0" name=""/>
        <dsp:cNvSpPr/>
      </dsp:nvSpPr>
      <dsp:spPr>
        <a:xfrm>
          <a:off x="329617" y="1456859"/>
          <a:ext cx="162613" cy="2709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9780"/>
              </a:lnTo>
              <a:lnTo>
                <a:pt x="162613" y="27097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784A5-25AE-4217-B436-6B5CB2510DE3}">
      <dsp:nvSpPr>
        <dsp:cNvPr id="0" name=""/>
        <dsp:cNvSpPr/>
      </dsp:nvSpPr>
      <dsp:spPr>
        <a:xfrm>
          <a:off x="492231" y="4027826"/>
          <a:ext cx="2745740" cy="277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6. Segunda entrevista o dinámica</a:t>
          </a:r>
          <a:endParaRPr lang="es-ES" sz="1400" b="1" kern="1200" dirty="0"/>
        </a:p>
      </dsp:txBody>
      <dsp:txXfrm>
        <a:off x="500362" y="4035957"/>
        <a:ext cx="2729478" cy="261365"/>
      </dsp:txXfrm>
    </dsp:sp>
    <dsp:sp modelId="{8721BDED-E2DE-437D-874E-99711C103853}">
      <dsp:nvSpPr>
        <dsp:cNvPr id="0" name=""/>
        <dsp:cNvSpPr/>
      </dsp:nvSpPr>
      <dsp:spPr>
        <a:xfrm>
          <a:off x="329617" y="1456859"/>
          <a:ext cx="162613" cy="3273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3327"/>
              </a:lnTo>
              <a:lnTo>
                <a:pt x="162613" y="32733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74F629-8BFD-4D82-BAEB-E5BDCCCD8B13}">
      <dsp:nvSpPr>
        <dsp:cNvPr id="0" name=""/>
        <dsp:cNvSpPr/>
      </dsp:nvSpPr>
      <dsp:spPr>
        <a:xfrm>
          <a:off x="492231" y="4356575"/>
          <a:ext cx="2745740" cy="747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7. Fase final: reconocimiento médico, formación, integración, prueba</a:t>
          </a:r>
          <a:endParaRPr lang="es-ES" sz="1400" b="1" kern="1200" dirty="0"/>
        </a:p>
      </dsp:txBody>
      <dsp:txXfrm>
        <a:off x="514116" y="4378460"/>
        <a:ext cx="2701970" cy="7034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02D24-012D-4190-B291-F1E0294958BE}">
      <dsp:nvSpPr>
        <dsp:cNvPr id="0" name=""/>
        <dsp:cNvSpPr/>
      </dsp:nvSpPr>
      <dsp:spPr>
        <a:xfrm>
          <a:off x="0" y="387941"/>
          <a:ext cx="3801913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45D79A-7936-47B9-A760-37CE722E7DE7}">
      <dsp:nvSpPr>
        <dsp:cNvPr id="0" name=""/>
        <dsp:cNvSpPr/>
      </dsp:nvSpPr>
      <dsp:spPr>
        <a:xfrm>
          <a:off x="190095" y="204511"/>
          <a:ext cx="2661339" cy="3015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592" tIns="0" rIns="10059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www.infojobs.es</a:t>
          </a:r>
        </a:p>
      </dsp:txBody>
      <dsp:txXfrm>
        <a:off x="204814" y="219230"/>
        <a:ext cx="2631901" cy="272072"/>
      </dsp:txXfrm>
    </dsp:sp>
    <dsp:sp modelId="{69CF0E09-0B7C-4C0D-8482-600AB8FA9F9E}">
      <dsp:nvSpPr>
        <dsp:cNvPr id="0" name=""/>
        <dsp:cNvSpPr/>
      </dsp:nvSpPr>
      <dsp:spPr>
        <a:xfrm>
          <a:off x="0" y="750821"/>
          <a:ext cx="3801913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"/>
              <a:satOff val="-1688"/>
              <a:lumOff val="-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EE0F45-B94A-49A4-89E4-CFA97962A295}">
      <dsp:nvSpPr>
        <dsp:cNvPr id="0" name=""/>
        <dsp:cNvSpPr/>
      </dsp:nvSpPr>
      <dsp:spPr>
        <a:xfrm>
          <a:off x="190095" y="632741"/>
          <a:ext cx="2661339" cy="236160"/>
        </a:xfrm>
        <a:prstGeom prst="roundRect">
          <a:avLst/>
        </a:prstGeom>
        <a:solidFill>
          <a:schemeClr val="accent3">
            <a:hueOff val="1125026"/>
            <a:satOff val="-1688"/>
            <a:lumOff val="-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592" tIns="0" rIns="10059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www.canaltrabajo.com</a:t>
          </a:r>
          <a:endParaRPr lang="es-ES" sz="1800" kern="1200" dirty="0"/>
        </a:p>
      </dsp:txBody>
      <dsp:txXfrm>
        <a:off x="201623" y="644269"/>
        <a:ext cx="2638283" cy="213104"/>
      </dsp:txXfrm>
    </dsp:sp>
    <dsp:sp modelId="{587F5F05-0210-4E26-B800-5DC2B403E90E}">
      <dsp:nvSpPr>
        <dsp:cNvPr id="0" name=""/>
        <dsp:cNvSpPr/>
      </dsp:nvSpPr>
      <dsp:spPr>
        <a:xfrm>
          <a:off x="0" y="1113701"/>
          <a:ext cx="3801913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2250053"/>
              <a:satOff val="-3376"/>
              <a:lumOff val="-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01522-2E9C-4FE0-B254-AF79722202D5}">
      <dsp:nvSpPr>
        <dsp:cNvPr id="0" name=""/>
        <dsp:cNvSpPr/>
      </dsp:nvSpPr>
      <dsp:spPr>
        <a:xfrm>
          <a:off x="190095" y="995621"/>
          <a:ext cx="2661339" cy="236160"/>
        </a:xfrm>
        <a:prstGeom prst="roundRect">
          <a:avLst/>
        </a:prstGeom>
        <a:solidFill>
          <a:schemeClr val="accent3">
            <a:hueOff val="2250053"/>
            <a:satOff val="-3376"/>
            <a:lumOff val="-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592" tIns="0" rIns="10059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www.laboris.net</a:t>
          </a:r>
          <a:endParaRPr lang="es-ES" sz="1800" kern="1200" dirty="0"/>
        </a:p>
      </dsp:txBody>
      <dsp:txXfrm>
        <a:off x="201623" y="1007149"/>
        <a:ext cx="2638283" cy="213104"/>
      </dsp:txXfrm>
    </dsp:sp>
    <dsp:sp modelId="{6B65B293-F2D7-423F-B8DE-DE62B68B2729}">
      <dsp:nvSpPr>
        <dsp:cNvPr id="0" name=""/>
        <dsp:cNvSpPr/>
      </dsp:nvSpPr>
      <dsp:spPr>
        <a:xfrm>
          <a:off x="0" y="1476581"/>
          <a:ext cx="3801913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3375079"/>
              <a:satOff val="-5064"/>
              <a:lumOff val="-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7546AB-0796-4395-B433-28B8BACBA18C}">
      <dsp:nvSpPr>
        <dsp:cNvPr id="0" name=""/>
        <dsp:cNvSpPr/>
      </dsp:nvSpPr>
      <dsp:spPr>
        <a:xfrm>
          <a:off x="190095" y="1358501"/>
          <a:ext cx="2661339" cy="236160"/>
        </a:xfrm>
        <a:prstGeom prst="roundRect">
          <a:avLst/>
        </a:prstGeom>
        <a:solidFill>
          <a:schemeClr val="accent3">
            <a:hueOff val="3375079"/>
            <a:satOff val="-5064"/>
            <a:lumOff val="-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592" tIns="0" rIns="10059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www.trabajar.com</a:t>
          </a:r>
          <a:endParaRPr lang="es-ES" sz="1800" kern="1200" dirty="0"/>
        </a:p>
      </dsp:txBody>
      <dsp:txXfrm>
        <a:off x="201623" y="1370029"/>
        <a:ext cx="2638283" cy="213104"/>
      </dsp:txXfrm>
    </dsp:sp>
    <dsp:sp modelId="{D607F9D6-60EF-4C51-81DC-4A5930962E1B}">
      <dsp:nvSpPr>
        <dsp:cNvPr id="0" name=""/>
        <dsp:cNvSpPr/>
      </dsp:nvSpPr>
      <dsp:spPr>
        <a:xfrm>
          <a:off x="0" y="1839461"/>
          <a:ext cx="3801913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4500106"/>
              <a:satOff val="-6752"/>
              <a:lumOff val="-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AA216D-F633-4722-92D0-039DACBE725F}">
      <dsp:nvSpPr>
        <dsp:cNvPr id="0" name=""/>
        <dsp:cNvSpPr/>
      </dsp:nvSpPr>
      <dsp:spPr>
        <a:xfrm>
          <a:off x="190095" y="1721381"/>
          <a:ext cx="2661339" cy="236160"/>
        </a:xfrm>
        <a:prstGeom prst="roundRect">
          <a:avLst/>
        </a:prstGeom>
        <a:solidFill>
          <a:schemeClr val="accent3">
            <a:hueOff val="4500106"/>
            <a:satOff val="-6752"/>
            <a:lumOff val="-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592" tIns="0" rIns="10059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www.monster.es</a:t>
          </a:r>
          <a:endParaRPr lang="es-ES" sz="1800" kern="1200" dirty="0"/>
        </a:p>
      </dsp:txBody>
      <dsp:txXfrm>
        <a:off x="201623" y="1732909"/>
        <a:ext cx="2638283" cy="213104"/>
      </dsp:txXfrm>
    </dsp:sp>
    <dsp:sp modelId="{507466B5-BFBB-40F7-9407-EB10C0866236}">
      <dsp:nvSpPr>
        <dsp:cNvPr id="0" name=""/>
        <dsp:cNvSpPr/>
      </dsp:nvSpPr>
      <dsp:spPr>
        <a:xfrm>
          <a:off x="0" y="2202341"/>
          <a:ext cx="3801913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02B41-AFD4-49F8-9E31-3137D93848BF}">
      <dsp:nvSpPr>
        <dsp:cNvPr id="0" name=""/>
        <dsp:cNvSpPr/>
      </dsp:nvSpPr>
      <dsp:spPr>
        <a:xfrm>
          <a:off x="190095" y="2084261"/>
          <a:ext cx="2661339" cy="236160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592" tIns="0" rIns="10059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www.trabajos.com</a:t>
          </a:r>
          <a:endParaRPr lang="es-ES" sz="1800" kern="1200" dirty="0"/>
        </a:p>
      </dsp:txBody>
      <dsp:txXfrm>
        <a:off x="201623" y="2095789"/>
        <a:ext cx="2638283" cy="213104"/>
      </dsp:txXfrm>
    </dsp:sp>
    <dsp:sp modelId="{0D201D94-901C-4C34-95D1-C5B251E9B5C7}">
      <dsp:nvSpPr>
        <dsp:cNvPr id="0" name=""/>
        <dsp:cNvSpPr/>
      </dsp:nvSpPr>
      <dsp:spPr>
        <a:xfrm>
          <a:off x="0" y="2565221"/>
          <a:ext cx="3801913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6750158"/>
              <a:satOff val="-10128"/>
              <a:lumOff val="-1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D284B0-6E35-4A78-BAC7-E88773EA7502}">
      <dsp:nvSpPr>
        <dsp:cNvPr id="0" name=""/>
        <dsp:cNvSpPr/>
      </dsp:nvSpPr>
      <dsp:spPr>
        <a:xfrm>
          <a:off x="190095" y="2447141"/>
          <a:ext cx="2661339" cy="236160"/>
        </a:xfrm>
        <a:prstGeom prst="roundRect">
          <a:avLst/>
        </a:prstGeom>
        <a:solidFill>
          <a:schemeClr val="accent3">
            <a:hueOff val="6750158"/>
            <a:satOff val="-10128"/>
            <a:lumOff val="-1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592" tIns="0" rIns="10059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www.bolsadetrabajo.com</a:t>
          </a:r>
          <a:endParaRPr lang="es-ES" sz="1800" kern="1200" dirty="0"/>
        </a:p>
      </dsp:txBody>
      <dsp:txXfrm>
        <a:off x="201623" y="2458669"/>
        <a:ext cx="2638283" cy="213104"/>
      </dsp:txXfrm>
    </dsp:sp>
    <dsp:sp modelId="{8775898C-8749-4DAC-BA57-9B705D641875}">
      <dsp:nvSpPr>
        <dsp:cNvPr id="0" name=""/>
        <dsp:cNvSpPr/>
      </dsp:nvSpPr>
      <dsp:spPr>
        <a:xfrm>
          <a:off x="0" y="2928101"/>
          <a:ext cx="3801913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7875184"/>
              <a:satOff val="-11816"/>
              <a:lumOff val="-1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07997A-3B8C-4028-B257-A801F023400B}">
      <dsp:nvSpPr>
        <dsp:cNvPr id="0" name=""/>
        <dsp:cNvSpPr/>
      </dsp:nvSpPr>
      <dsp:spPr>
        <a:xfrm>
          <a:off x="190095" y="2810021"/>
          <a:ext cx="2661339" cy="236160"/>
        </a:xfrm>
        <a:prstGeom prst="roundRect">
          <a:avLst/>
        </a:prstGeom>
        <a:solidFill>
          <a:schemeClr val="accent3">
            <a:hueOff val="7875184"/>
            <a:satOff val="-11816"/>
            <a:lumOff val="-1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592" tIns="0" rIns="10059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www.empleo.com</a:t>
          </a:r>
          <a:endParaRPr lang="es-ES" sz="1800" kern="1200" dirty="0"/>
        </a:p>
      </dsp:txBody>
      <dsp:txXfrm>
        <a:off x="201623" y="2821549"/>
        <a:ext cx="2638283" cy="213104"/>
      </dsp:txXfrm>
    </dsp:sp>
    <dsp:sp modelId="{02BD4407-EC12-4826-A851-3CF68A8EAA4E}">
      <dsp:nvSpPr>
        <dsp:cNvPr id="0" name=""/>
        <dsp:cNvSpPr/>
      </dsp:nvSpPr>
      <dsp:spPr>
        <a:xfrm>
          <a:off x="0" y="3290981"/>
          <a:ext cx="3801913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9000211"/>
              <a:satOff val="-13504"/>
              <a:lumOff val="-2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E501E6-917B-4F0E-8A4B-3F73DB896DB0}">
      <dsp:nvSpPr>
        <dsp:cNvPr id="0" name=""/>
        <dsp:cNvSpPr/>
      </dsp:nvSpPr>
      <dsp:spPr>
        <a:xfrm>
          <a:off x="190095" y="3172901"/>
          <a:ext cx="2661339" cy="236160"/>
        </a:xfrm>
        <a:prstGeom prst="roundRect">
          <a:avLst/>
        </a:prstGeom>
        <a:solidFill>
          <a:schemeClr val="accent3">
            <a:hueOff val="9000211"/>
            <a:satOff val="-13504"/>
            <a:lumOff val="-2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592" tIns="0" rIns="10059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www.primerempleo.com</a:t>
          </a:r>
          <a:endParaRPr lang="es-ES" sz="1800" kern="1200" dirty="0"/>
        </a:p>
      </dsp:txBody>
      <dsp:txXfrm>
        <a:off x="201623" y="3184429"/>
        <a:ext cx="2638283" cy="213104"/>
      </dsp:txXfrm>
    </dsp:sp>
    <dsp:sp modelId="{91D8B780-45EC-41D2-949A-CE2FA36EBBFC}">
      <dsp:nvSpPr>
        <dsp:cNvPr id="0" name=""/>
        <dsp:cNvSpPr/>
      </dsp:nvSpPr>
      <dsp:spPr>
        <a:xfrm>
          <a:off x="0" y="3719799"/>
          <a:ext cx="3801913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0125237"/>
              <a:satOff val="-15192"/>
              <a:lumOff val="-2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04C77-342B-4BA2-B686-AE7908B42286}">
      <dsp:nvSpPr>
        <dsp:cNvPr id="0" name=""/>
        <dsp:cNvSpPr/>
      </dsp:nvSpPr>
      <dsp:spPr>
        <a:xfrm>
          <a:off x="183412" y="3535781"/>
          <a:ext cx="3615608" cy="302098"/>
        </a:xfrm>
        <a:prstGeom prst="roundRect">
          <a:avLst/>
        </a:prstGeom>
        <a:solidFill>
          <a:schemeClr val="accent3">
            <a:hueOff val="10125237"/>
            <a:satOff val="-15192"/>
            <a:lumOff val="-2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592" tIns="0" rIns="10059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www.disjob.com (discapacitados)</a:t>
          </a:r>
          <a:endParaRPr lang="es-ES" sz="1800" kern="1200" dirty="0"/>
        </a:p>
      </dsp:txBody>
      <dsp:txXfrm>
        <a:off x="198159" y="3550528"/>
        <a:ext cx="3586114" cy="272604"/>
      </dsp:txXfrm>
    </dsp:sp>
    <dsp:sp modelId="{45C7EC50-060C-4613-8945-7488D0619366}">
      <dsp:nvSpPr>
        <dsp:cNvPr id="0" name=""/>
        <dsp:cNvSpPr/>
      </dsp:nvSpPr>
      <dsp:spPr>
        <a:xfrm>
          <a:off x="0" y="4146168"/>
          <a:ext cx="3801913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A7C0E3-BE0A-4507-90E2-C246D056E2A5}">
      <dsp:nvSpPr>
        <dsp:cNvPr id="0" name=""/>
        <dsp:cNvSpPr/>
      </dsp:nvSpPr>
      <dsp:spPr>
        <a:xfrm>
          <a:off x="180999" y="3964599"/>
          <a:ext cx="3619981" cy="299649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592" tIns="0" rIns="10059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Laboralnews (portales de empleo)</a:t>
          </a:r>
          <a:endParaRPr lang="es-ES" sz="1800" kern="1200" dirty="0"/>
        </a:p>
      </dsp:txBody>
      <dsp:txXfrm>
        <a:off x="195627" y="3979227"/>
        <a:ext cx="3590725" cy="27039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AA458-9E1B-4CF4-9DEE-EB64B831C962}">
      <dsp:nvSpPr>
        <dsp:cNvPr id="0" name=""/>
        <dsp:cNvSpPr/>
      </dsp:nvSpPr>
      <dsp:spPr>
        <a:xfrm>
          <a:off x="0" y="211391"/>
          <a:ext cx="348583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38C0BA-2B99-45C1-BB64-5ACCB7E5E461}">
      <dsp:nvSpPr>
        <dsp:cNvPr id="0" name=""/>
        <dsp:cNvSpPr/>
      </dsp:nvSpPr>
      <dsp:spPr>
        <a:xfrm>
          <a:off x="174291" y="63791"/>
          <a:ext cx="2440081" cy="295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229" tIns="0" rIns="9222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www.linkedin.com</a:t>
          </a:r>
          <a:endParaRPr lang="es-ES" sz="1800" kern="1200" dirty="0"/>
        </a:p>
      </dsp:txBody>
      <dsp:txXfrm>
        <a:off x="188701" y="78201"/>
        <a:ext cx="2411261" cy="266380"/>
      </dsp:txXfrm>
    </dsp:sp>
    <dsp:sp modelId="{EC7EB143-D7BA-48DC-9C49-010D55A7BE3A}">
      <dsp:nvSpPr>
        <dsp:cNvPr id="0" name=""/>
        <dsp:cNvSpPr/>
      </dsp:nvSpPr>
      <dsp:spPr>
        <a:xfrm>
          <a:off x="0" y="664992"/>
          <a:ext cx="348583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E8A5C1-B1AE-426F-B244-7B6C7E08388B}">
      <dsp:nvSpPr>
        <dsp:cNvPr id="0" name=""/>
        <dsp:cNvSpPr/>
      </dsp:nvSpPr>
      <dsp:spPr>
        <a:xfrm>
          <a:off x="174291" y="517392"/>
          <a:ext cx="2440081" cy="295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229" tIns="0" rIns="9222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www.xing.com/es</a:t>
          </a:r>
          <a:endParaRPr lang="es-ES" sz="1800" kern="1200" dirty="0"/>
        </a:p>
      </dsp:txBody>
      <dsp:txXfrm>
        <a:off x="188701" y="531802"/>
        <a:ext cx="2411261" cy="266380"/>
      </dsp:txXfrm>
    </dsp:sp>
    <dsp:sp modelId="{A6C2520B-74EA-4F0B-A4CC-95E375CC7B0F}">
      <dsp:nvSpPr>
        <dsp:cNvPr id="0" name=""/>
        <dsp:cNvSpPr/>
      </dsp:nvSpPr>
      <dsp:spPr>
        <a:xfrm>
          <a:off x="0" y="1118592"/>
          <a:ext cx="348583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1B234-C9E9-46B4-B6F8-5770ED3A96F0}">
      <dsp:nvSpPr>
        <dsp:cNvPr id="0" name=""/>
        <dsp:cNvSpPr/>
      </dsp:nvSpPr>
      <dsp:spPr>
        <a:xfrm>
          <a:off x="174291" y="970992"/>
          <a:ext cx="2440081" cy="295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229" tIns="0" rIns="9222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www.twitter.com</a:t>
          </a:r>
          <a:endParaRPr lang="es-ES" sz="1800" kern="1200" dirty="0"/>
        </a:p>
      </dsp:txBody>
      <dsp:txXfrm>
        <a:off x="188701" y="985402"/>
        <a:ext cx="2411261" cy="266380"/>
      </dsp:txXfrm>
    </dsp:sp>
    <dsp:sp modelId="{7F973D08-E546-49B3-B3D0-5A689B05BD92}">
      <dsp:nvSpPr>
        <dsp:cNvPr id="0" name=""/>
        <dsp:cNvSpPr/>
      </dsp:nvSpPr>
      <dsp:spPr>
        <a:xfrm>
          <a:off x="0" y="1572192"/>
          <a:ext cx="3485830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520B1-549A-4CE7-90D8-A1581098939D}">
      <dsp:nvSpPr>
        <dsp:cNvPr id="0" name=""/>
        <dsp:cNvSpPr/>
      </dsp:nvSpPr>
      <dsp:spPr>
        <a:xfrm>
          <a:off x="174291" y="1424592"/>
          <a:ext cx="2440081" cy="295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229" tIns="0" rIns="9222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www.facebook.com</a:t>
          </a:r>
          <a:endParaRPr lang="es-ES" sz="1800" kern="1200" dirty="0"/>
        </a:p>
      </dsp:txBody>
      <dsp:txXfrm>
        <a:off x="188701" y="1439002"/>
        <a:ext cx="2411261" cy="2663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AA458-9E1B-4CF4-9DEE-EB64B831C962}">
      <dsp:nvSpPr>
        <dsp:cNvPr id="0" name=""/>
        <dsp:cNvSpPr/>
      </dsp:nvSpPr>
      <dsp:spPr>
        <a:xfrm>
          <a:off x="0" y="181951"/>
          <a:ext cx="4226337" cy="17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38C0BA-2B99-45C1-BB64-5ACCB7E5E461}">
      <dsp:nvSpPr>
        <dsp:cNvPr id="0" name=""/>
        <dsp:cNvSpPr/>
      </dsp:nvSpPr>
      <dsp:spPr>
        <a:xfrm>
          <a:off x="211316" y="78631"/>
          <a:ext cx="2958435" cy="2066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822" tIns="0" rIns="11182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Prensa local</a:t>
          </a:r>
          <a:endParaRPr lang="es-ES" sz="1800" kern="1200" dirty="0"/>
        </a:p>
      </dsp:txBody>
      <dsp:txXfrm>
        <a:off x="221403" y="88718"/>
        <a:ext cx="2938261" cy="186466"/>
      </dsp:txXfrm>
    </dsp:sp>
    <dsp:sp modelId="{EC7EB143-D7BA-48DC-9C49-010D55A7BE3A}">
      <dsp:nvSpPr>
        <dsp:cNvPr id="0" name=""/>
        <dsp:cNvSpPr/>
      </dsp:nvSpPr>
      <dsp:spPr>
        <a:xfrm>
          <a:off x="0" y="496588"/>
          <a:ext cx="4226337" cy="17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744128"/>
              <a:satOff val="4483"/>
              <a:lumOff val="3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E8A5C1-B1AE-426F-B244-7B6C7E08388B}">
      <dsp:nvSpPr>
        <dsp:cNvPr id="0" name=""/>
        <dsp:cNvSpPr/>
      </dsp:nvSpPr>
      <dsp:spPr>
        <a:xfrm>
          <a:off x="211316" y="396151"/>
          <a:ext cx="3303448" cy="203757"/>
        </a:xfrm>
        <a:prstGeom prst="roundRect">
          <a:avLst/>
        </a:prstGeom>
        <a:solidFill>
          <a:schemeClr val="accent4">
            <a:hueOff val="-744128"/>
            <a:satOff val="4483"/>
            <a:lumOff val="3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822" tIns="0" rIns="11182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Servicio Público de Empleo</a:t>
          </a:r>
          <a:endParaRPr lang="es-ES" sz="1800" kern="1200" dirty="0"/>
        </a:p>
      </dsp:txBody>
      <dsp:txXfrm>
        <a:off x="221263" y="406098"/>
        <a:ext cx="3283554" cy="183863"/>
      </dsp:txXfrm>
    </dsp:sp>
    <dsp:sp modelId="{A6C2520B-74EA-4F0B-A4CC-95E375CC7B0F}">
      <dsp:nvSpPr>
        <dsp:cNvPr id="0" name=""/>
        <dsp:cNvSpPr/>
      </dsp:nvSpPr>
      <dsp:spPr>
        <a:xfrm>
          <a:off x="0" y="1142521"/>
          <a:ext cx="4226337" cy="17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1B234-C9E9-46B4-B6F8-5770ED3A96F0}">
      <dsp:nvSpPr>
        <dsp:cNvPr id="0" name=""/>
        <dsp:cNvSpPr/>
      </dsp:nvSpPr>
      <dsp:spPr>
        <a:xfrm>
          <a:off x="211110" y="710788"/>
          <a:ext cx="3826191" cy="535052"/>
        </a:xfrm>
        <a:prstGeom prst="round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822" tIns="0" rIns="11182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ETTs: Adecco, Manpower, Randstad, otras</a:t>
          </a:r>
        </a:p>
      </dsp:txBody>
      <dsp:txXfrm>
        <a:off x="237229" y="736907"/>
        <a:ext cx="3773953" cy="482814"/>
      </dsp:txXfrm>
    </dsp:sp>
    <dsp:sp modelId="{7F973D08-E546-49B3-B3D0-5A689B05BD92}">
      <dsp:nvSpPr>
        <dsp:cNvPr id="0" name=""/>
        <dsp:cNvSpPr/>
      </dsp:nvSpPr>
      <dsp:spPr>
        <a:xfrm>
          <a:off x="0" y="1460041"/>
          <a:ext cx="4226337" cy="17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520B1-549A-4CE7-90D8-A1581098939D}">
      <dsp:nvSpPr>
        <dsp:cNvPr id="0" name=""/>
        <dsp:cNvSpPr/>
      </dsp:nvSpPr>
      <dsp:spPr>
        <a:xfrm>
          <a:off x="211316" y="1356721"/>
          <a:ext cx="2557627" cy="20664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822" tIns="0" rIns="11182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Consultoras de RRHH</a:t>
          </a:r>
        </a:p>
      </dsp:txBody>
      <dsp:txXfrm>
        <a:off x="221403" y="1366808"/>
        <a:ext cx="2537453" cy="186466"/>
      </dsp:txXfrm>
    </dsp:sp>
    <dsp:sp modelId="{B62EF7EF-D682-4536-9EC8-B12753A4880B}">
      <dsp:nvSpPr>
        <dsp:cNvPr id="0" name=""/>
        <dsp:cNvSpPr/>
      </dsp:nvSpPr>
      <dsp:spPr>
        <a:xfrm>
          <a:off x="0" y="1789937"/>
          <a:ext cx="4226337" cy="17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94341-0AEE-4428-A55D-12EA0F715979}">
      <dsp:nvSpPr>
        <dsp:cNvPr id="0" name=""/>
        <dsp:cNvSpPr/>
      </dsp:nvSpPr>
      <dsp:spPr>
        <a:xfrm>
          <a:off x="211316" y="1674241"/>
          <a:ext cx="4002408" cy="219015"/>
        </a:xfrm>
        <a:prstGeom prst="round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822" tIns="0" rIns="11182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Bolsas de trabajo en centro educativos</a:t>
          </a:r>
        </a:p>
      </dsp:txBody>
      <dsp:txXfrm>
        <a:off x="222007" y="1684932"/>
        <a:ext cx="3981026" cy="197633"/>
      </dsp:txXfrm>
    </dsp:sp>
    <dsp:sp modelId="{6F056A7D-BD1D-4D8C-91FA-B3B00C085B72}">
      <dsp:nvSpPr>
        <dsp:cNvPr id="0" name=""/>
        <dsp:cNvSpPr/>
      </dsp:nvSpPr>
      <dsp:spPr>
        <a:xfrm>
          <a:off x="0" y="2107457"/>
          <a:ext cx="4226337" cy="17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720641"/>
              <a:satOff val="22416"/>
              <a:lumOff val="17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3CF29-E1DA-4DBF-A95D-781CFDC752CD}">
      <dsp:nvSpPr>
        <dsp:cNvPr id="0" name=""/>
        <dsp:cNvSpPr/>
      </dsp:nvSpPr>
      <dsp:spPr>
        <a:xfrm flipH="1">
          <a:off x="211316" y="2004137"/>
          <a:ext cx="695735" cy="206640"/>
        </a:xfrm>
        <a:prstGeom prst="roundRect">
          <a:avLst/>
        </a:prstGeom>
        <a:solidFill>
          <a:schemeClr val="accent4">
            <a:hueOff val="-3720641"/>
            <a:satOff val="22416"/>
            <a:lumOff val="17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822" tIns="0" rIns="11182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FCT</a:t>
          </a:r>
        </a:p>
      </dsp:txBody>
      <dsp:txXfrm>
        <a:off x="221403" y="2014224"/>
        <a:ext cx="675561" cy="186466"/>
      </dsp:txXfrm>
    </dsp:sp>
    <dsp:sp modelId="{8E047033-17C7-48CF-B3FF-E9E089FAB924}">
      <dsp:nvSpPr>
        <dsp:cNvPr id="0" name=""/>
        <dsp:cNvSpPr/>
      </dsp:nvSpPr>
      <dsp:spPr>
        <a:xfrm>
          <a:off x="0" y="2409264"/>
          <a:ext cx="4226337" cy="17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26C354-2A0F-4BA2-AE44-70B3EC03CA5D}">
      <dsp:nvSpPr>
        <dsp:cNvPr id="0" name=""/>
        <dsp:cNvSpPr/>
      </dsp:nvSpPr>
      <dsp:spPr>
        <a:xfrm>
          <a:off x="211316" y="2321657"/>
          <a:ext cx="4002408" cy="190927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822" tIns="0" rIns="11182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Contactos personales y familiares</a:t>
          </a:r>
        </a:p>
      </dsp:txBody>
      <dsp:txXfrm>
        <a:off x="220636" y="2330977"/>
        <a:ext cx="3983768" cy="1722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7EAC0-7183-42CF-A1BA-292953604280}">
      <dsp:nvSpPr>
        <dsp:cNvPr id="0" name=""/>
        <dsp:cNvSpPr/>
      </dsp:nvSpPr>
      <dsp:spPr>
        <a:xfrm>
          <a:off x="3" y="57468"/>
          <a:ext cx="8688307" cy="929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Fuentes de información de empleo público</a:t>
          </a:r>
        </a:p>
      </dsp:txBody>
      <dsp:txXfrm>
        <a:off x="1272376" y="193659"/>
        <a:ext cx="6143561" cy="657589"/>
      </dsp:txXfrm>
    </dsp:sp>
    <dsp:sp modelId="{152B503C-759E-4F47-B46F-F7D09189F3C4}">
      <dsp:nvSpPr>
        <dsp:cNvPr id="0" name=""/>
        <dsp:cNvSpPr/>
      </dsp:nvSpPr>
      <dsp:spPr>
        <a:xfrm rot="5219327">
          <a:off x="3917997" y="1445746"/>
          <a:ext cx="951207" cy="33266"/>
        </a:xfrm>
        <a:custGeom>
          <a:avLst/>
          <a:gdLst/>
          <a:ahLst/>
          <a:cxnLst/>
          <a:rect l="0" t="0" r="0" b="0"/>
          <a:pathLst>
            <a:path>
              <a:moveTo>
                <a:pt x="0" y="16633"/>
              </a:moveTo>
              <a:lnTo>
                <a:pt x="951207" y="1663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 dirty="0"/>
        </a:p>
      </dsp:txBody>
      <dsp:txXfrm>
        <a:off x="4369821" y="1438599"/>
        <a:ext cx="47560" cy="47560"/>
      </dsp:txXfrm>
    </dsp:sp>
    <dsp:sp modelId="{9B2E778D-F3B2-4397-A34A-4D008CDF2DFC}">
      <dsp:nvSpPr>
        <dsp:cNvPr id="0" name=""/>
        <dsp:cNvSpPr/>
      </dsp:nvSpPr>
      <dsp:spPr>
        <a:xfrm>
          <a:off x="3163291" y="1937075"/>
          <a:ext cx="2581219" cy="13432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u="sng" kern="1200" dirty="0"/>
            <a:t>Estrategia más a largo plazo por la situación actual</a:t>
          </a:r>
          <a:endParaRPr lang="es-ES_tradnl" sz="1600" b="1" kern="1200" dirty="0"/>
        </a:p>
      </dsp:txBody>
      <dsp:txXfrm>
        <a:off x="3541302" y="2133785"/>
        <a:ext cx="1825197" cy="949801"/>
      </dsp:txXfrm>
    </dsp:sp>
    <dsp:sp modelId="{0BF6FDE5-0DAA-4759-8FDD-0974436FEEE1}">
      <dsp:nvSpPr>
        <dsp:cNvPr id="0" name=""/>
        <dsp:cNvSpPr/>
      </dsp:nvSpPr>
      <dsp:spPr>
        <a:xfrm rot="2235507">
          <a:off x="4741883" y="1582131"/>
          <a:ext cx="2034520" cy="33266"/>
        </a:xfrm>
        <a:custGeom>
          <a:avLst/>
          <a:gdLst/>
          <a:ahLst/>
          <a:cxnLst/>
          <a:rect l="0" t="0" r="0" b="0"/>
          <a:pathLst>
            <a:path>
              <a:moveTo>
                <a:pt x="0" y="16633"/>
              </a:moveTo>
              <a:lnTo>
                <a:pt x="2034520" y="1663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kern="1200" dirty="0"/>
        </a:p>
      </dsp:txBody>
      <dsp:txXfrm>
        <a:off x="5708281" y="1547902"/>
        <a:ext cx="101726" cy="101726"/>
      </dsp:txXfrm>
    </dsp:sp>
    <dsp:sp modelId="{1E12D771-174D-4CA7-8BEA-27DB3A4A7779}">
      <dsp:nvSpPr>
        <dsp:cNvPr id="0" name=""/>
        <dsp:cNvSpPr/>
      </dsp:nvSpPr>
      <dsp:spPr>
        <a:xfrm>
          <a:off x="5740183" y="2159490"/>
          <a:ext cx="2948127" cy="10921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u="sng" kern="1200" dirty="0"/>
            <a:t>Información sobre ofertas de empleo público</a:t>
          </a:r>
          <a:endParaRPr lang="es-ES" sz="1600" b="1" kern="1200" dirty="0"/>
        </a:p>
      </dsp:txBody>
      <dsp:txXfrm>
        <a:off x="6171926" y="2319439"/>
        <a:ext cx="2084641" cy="772300"/>
      </dsp:txXfrm>
    </dsp:sp>
    <dsp:sp modelId="{FB220D62-858E-49A9-B23F-C6E42F9A27D2}">
      <dsp:nvSpPr>
        <dsp:cNvPr id="0" name=""/>
        <dsp:cNvSpPr/>
      </dsp:nvSpPr>
      <dsp:spPr>
        <a:xfrm rot="7720854">
          <a:off x="2087084" y="1875218"/>
          <a:ext cx="2321455" cy="33266"/>
        </a:xfrm>
        <a:custGeom>
          <a:avLst/>
          <a:gdLst/>
          <a:ahLst/>
          <a:cxnLst/>
          <a:rect l="0" t="0" r="0" b="0"/>
          <a:pathLst>
            <a:path>
              <a:moveTo>
                <a:pt x="0" y="16633"/>
              </a:moveTo>
              <a:lnTo>
                <a:pt x="2321455" y="1663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800" kern="1200" dirty="0"/>
        </a:p>
      </dsp:txBody>
      <dsp:txXfrm rot="10800000">
        <a:off x="3189776" y="1833815"/>
        <a:ext cx="116072" cy="116072"/>
      </dsp:txXfrm>
    </dsp:sp>
    <dsp:sp modelId="{896B0C0B-6427-4639-8D31-375A438457CA}">
      <dsp:nvSpPr>
        <dsp:cNvPr id="0" name=""/>
        <dsp:cNvSpPr/>
      </dsp:nvSpPr>
      <dsp:spPr>
        <a:xfrm>
          <a:off x="0" y="2660221"/>
          <a:ext cx="3421800" cy="230264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u="sng" kern="1200" dirty="0"/>
            <a:t>Procedimientos de selección: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u="none" kern="1200" dirty="0"/>
            <a:t>* Fase de oposición (pruebas teóricas y prácticas)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u="none" kern="1200" dirty="0"/>
            <a:t>* Fase de concurso (valoración de méritos)</a:t>
          </a:r>
        </a:p>
      </dsp:txBody>
      <dsp:txXfrm>
        <a:off x="501111" y="2997435"/>
        <a:ext cx="2419578" cy="16282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Lista de fichas"/>
  <dgm:desc val="Se usa para mostrar bloques de información no secuencial o agrupados. Funciona bien con listas con una cantidad pequeña de texto de Nivel 1. El primer elemento de Nivel 2 se muestra junto al texto de Nivel 1. El resto de texto de Nivel 2 aparece debajo del texto de Nivel 1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E4E2B-65D4-4D33-83AE-A5EA535FE91A}" type="datetimeFigureOut">
              <a:rPr lang="es-ES" smtClean="0"/>
              <a:t>09/09/2018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8CA4C-A49C-45E2-BE04-B4EF3838BE1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434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3542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0516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661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2216-3B5A-48B6-B9E5-989B0A558A73}" type="datetime1">
              <a:rPr lang="es-ES" smtClean="0"/>
              <a:t>09/09/2018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08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2CA2-690F-4F5A-BDDC-BD5487C11BED}" type="datetime1">
              <a:rPr lang="es-ES" smtClean="0"/>
              <a:t>09/09/2018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358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C64E-3D99-40ED-A0BE-213195A42E87}" type="datetime1">
              <a:rPr lang="es-ES" smtClean="0"/>
              <a:t>09/09/2018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90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1F9B-BBA3-4244-91C2-6FFBAC6AFCA8}" type="datetime1">
              <a:rPr lang="es-ES" smtClean="0"/>
              <a:t>09/09/2018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18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E45B-77F0-4D4E-AEE8-092E85ECDDBB}" type="datetime1">
              <a:rPr lang="es-ES" smtClean="0"/>
              <a:t>09/09/2018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452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7913-E1AB-4C61-9FD2-6979062E8BFD}" type="datetime1">
              <a:rPr lang="es-ES" smtClean="0"/>
              <a:t>09/09/2018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531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802F-1EBA-498A-BC2B-525F05C7CA10}" type="datetime1">
              <a:rPr lang="es-ES" smtClean="0"/>
              <a:t>09/09/2018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115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4862-04C0-4C3F-BA3B-A319721EC829}" type="datetime1">
              <a:rPr lang="es-ES" smtClean="0"/>
              <a:t>09/09/2018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71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479-0467-41FB-B559-0C59942C84FB}" type="datetime1">
              <a:rPr lang="es-ES" smtClean="0"/>
              <a:t>09/09/2018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025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193C-88BA-40D2-BEAD-3776E8A6F5B7}" type="datetime1">
              <a:rPr lang="es-ES" smtClean="0"/>
              <a:t>09/09/2018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976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A35B-299A-4AC6-97C8-0624A440F61B}" type="datetime1">
              <a:rPr lang="es-ES" smtClean="0"/>
              <a:t>09/09/2018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54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E9AB-F773-4A1D-934E-2C3E337DFB10}" type="datetime1">
              <a:rPr lang="es-ES" smtClean="0"/>
              <a:t>09/09/2018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80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slide" Target="slide2.xml"/><Relationship Id="rId7" Type="http://schemas.openxmlformats.org/officeDocument/2006/relationships/diagramLayout" Target="../diagrams/layou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5.xml"/><Relationship Id="rId5" Type="http://schemas.openxmlformats.org/officeDocument/2006/relationships/slide" Target="slide7.xml"/><Relationship Id="rId10" Type="http://schemas.microsoft.com/office/2007/relationships/diagramDrawing" Target="../diagrams/drawing5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13" Type="http://schemas.openxmlformats.org/officeDocument/2006/relationships/diagramColors" Target="../diagrams/colors7.xml"/><Relationship Id="rId18" Type="http://schemas.openxmlformats.org/officeDocument/2006/relationships/diagramColors" Target="../diagrams/colors8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6.xml"/><Relationship Id="rId12" Type="http://schemas.openxmlformats.org/officeDocument/2006/relationships/diagramQuickStyle" Target="../diagrams/quickStyle7.xml"/><Relationship Id="rId17" Type="http://schemas.openxmlformats.org/officeDocument/2006/relationships/diagramQuickStyle" Target="../diagrams/quickStyle8.xml"/><Relationship Id="rId2" Type="http://schemas.openxmlformats.org/officeDocument/2006/relationships/slide" Target="slide2.xml"/><Relationship Id="rId16" Type="http://schemas.openxmlformats.org/officeDocument/2006/relationships/diagramLayout" Target="../diagrams/layout8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6.xml"/><Relationship Id="rId11" Type="http://schemas.openxmlformats.org/officeDocument/2006/relationships/diagramLayout" Target="../diagrams/layout7.xml"/><Relationship Id="rId5" Type="http://schemas.openxmlformats.org/officeDocument/2006/relationships/diagramData" Target="../diagrams/data6.xml"/><Relationship Id="rId15" Type="http://schemas.openxmlformats.org/officeDocument/2006/relationships/diagramData" Target="../diagrams/data8.xml"/><Relationship Id="rId10" Type="http://schemas.openxmlformats.org/officeDocument/2006/relationships/diagramData" Target="../diagrams/data7.xml"/><Relationship Id="rId19" Type="http://schemas.microsoft.com/office/2007/relationships/diagramDrawing" Target="../diagrams/drawing8.xml"/><Relationship Id="rId4" Type="http://schemas.openxmlformats.org/officeDocument/2006/relationships/slide" Target="slide11.xml"/><Relationship Id="rId9" Type="http://schemas.microsoft.com/office/2007/relationships/diagramDrawing" Target="../diagrams/drawing6.xml"/><Relationship Id="rId14" Type="http://schemas.microsoft.com/office/2007/relationships/diagramDrawing" Target="../diagrams/drawing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hyperlink" Target="http://institutoeuropeo.net/home/" TargetMode="External"/><Relationship Id="rId3" Type="http://schemas.openxmlformats.org/officeDocument/2006/relationships/diagramLayout" Target="../diagrams/layout9.xml"/><Relationship Id="rId7" Type="http://schemas.openxmlformats.org/officeDocument/2006/relationships/image" Target="../media/image5.png"/><Relationship Id="rId12" Type="http://schemas.openxmlformats.org/officeDocument/2006/relationships/hyperlink" Target="http://www.canaloposiciones.com/" TargetMode="Externa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11" Type="http://schemas.openxmlformats.org/officeDocument/2006/relationships/hyperlink" Target="http://www.oposiciones.net/" TargetMode="External"/><Relationship Id="rId5" Type="http://schemas.openxmlformats.org/officeDocument/2006/relationships/diagramColors" Target="../diagrams/colors9.xml"/><Relationship Id="rId10" Type="http://schemas.openxmlformats.org/officeDocument/2006/relationships/slide" Target="slide12.xml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0.xml"/><Relationship Id="rId7" Type="http://schemas.openxmlformats.org/officeDocument/2006/relationships/slide" Target="slide2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0.xml"/><Relationship Id="rId10" Type="http://schemas.openxmlformats.org/officeDocument/2006/relationships/slide" Target="slide17.xml"/><Relationship Id="rId4" Type="http://schemas.openxmlformats.org/officeDocument/2006/relationships/diagramQuickStyle" Target="../diagrams/quickStyle10.xml"/><Relationship Id="rId9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c.europa.eu/ploteus/home_es.htm" TargetMode="External"/><Relationship Id="rId2" Type="http://schemas.openxmlformats.org/officeDocument/2006/relationships/hyperlink" Target="http://europass.cedefop.europa.eu/es/document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ec.europa.eu/eures/home.jsp?lang=es" TargetMode="External"/><Relationship Id="rId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gramaerasmu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slide" Target="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7.xml"/><Relationship Id="rId7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slide" Target="slide27.xml"/><Relationship Id="rId5" Type="http://schemas.openxmlformats.org/officeDocument/2006/relationships/slide" Target="slide5.xml"/><Relationship Id="rId10" Type="http://schemas.openxmlformats.org/officeDocument/2006/relationships/slide" Target="slide21.xml"/><Relationship Id="rId4" Type="http://schemas.openxmlformats.org/officeDocument/2006/relationships/slide" Target="slide14.xml"/><Relationship Id="rId9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13" Type="http://schemas.openxmlformats.org/officeDocument/2006/relationships/image" Target="../media/image6.png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12" Type="http://schemas.openxmlformats.org/officeDocument/2006/relationships/slide" Target="slide2.xml"/><Relationship Id="rId2" Type="http://schemas.openxmlformats.org/officeDocument/2006/relationships/diagramData" Target="../diagrams/data11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5" Type="http://schemas.openxmlformats.org/officeDocument/2006/relationships/hyperlink" Target="http://www.lacriaturacreativa.com/2012/06/10-casos-creativos-de-busqueda-de.html" TargetMode="Externa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Relationship Id="rId14" Type="http://schemas.openxmlformats.org/officeDocument/2006/relationships/slide" Target="slide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13" Type="http://schemas.openxmlformats.org/officeDocument/2006/relationships/hyperlink" Target="http://www.ci-training.com/" TargetMode="External"/><Relationship Id="rId3" Type="http://schemas.openxmlformats.org/officeDocument/2006/relationships/image" Target="../media/image5.png"/><Relationship Id="rId7" Type="http://schemas.openxmlformats.org/officeDocument/2006/relationships/slide" Target="slide20.xml"/><Relationship Id="rId12" Type="http://schemas.microsoft.com/office/2007/relationships/diagramDrawing" Target="../diagrams/drawing13.xml"/><Relationship Id="rId2" Type="http://schemas.openxmlformats.org/officeDocument/2006/relationships/hyperlink" Target="http://www.estimulando.com/video/299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diagramColors" Target="../diagrams/colors13.xml"/><Relationship Id="rId5" Type="http://schemas.openxmlformats.org/officeDocument/2006/relationships/slide" Target="slide2.xml"/><Relationship Id="rId10" Type="http://schemas.openxmlformats.org/officeDocument/2006/relationships/diagramQuickStyle" Target="../diagrams/quickStyle13.xml"/><Relationship Id="rId4" Type="http://schemas.openxmlformats.org/officeDocument/2006/relationships/hyperlink" Target="http://www.psicoactiva.com/tests.htm" TargetMode="External"/><Relationship Id="rId9" Type="http://schemas.openxmlformats.org/officeDocument/2006/relationships/diagramLayout" Target="../diagrams/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4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4.xml"/><Relationship Id="rId5" Type="http://schemas.openxmlformats.org/officeDocument/2006/relationships/diagramData" Target="../diagrams/data14.xml"/><Relationship Id="rId4" Type="http://schemas.openxmlformats.org/officeDocument/2006/relationships/slide" Target="slide22.xml"/><Relationship Id="rId9" Type="http://schemas.microsoft.com/office/2007/relationships/diagramDrawing" Target="../diagrams/drawing1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5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5.xml"/><Relationship Id="rId5" Type="http://schemas.openxmlformats.org/officeDocument/2006/relationships/diagramData" Target="../diagrams/data15.xml"/><Relationship Id="rId4" Type="http://schemas.openxmlformats.org/officeDocument/2006/relationships/slide" Target="slide23.xml"/><Relationship Id="rId9" Type="http://schemas.microsoft.com/office/2007/relationships/diagramDrawing" Target="../diagrams/drawing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www.educastur.es/index.php?option=com_content&amp;task=view&amp;id=1008&amp;ltemid=94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www.youtube.com/watch?feature=player_embedded&amp;v=n_jJ2ZRBeus" TargetMode="External"/><Relationship Id="rId4" Type="http://schemas.openxmlformats.org/officeDocument/2006/relationships/slide" Target="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inkedin.com/" TargetMode="External"/><Relationship Id="rId13" Type="http://schemas.openxmlformats.org/officeDocument/2006/relationships/image" Target="../media/image12.jpe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hyperlink" Target="http://es.wordpress.org/" TargetMode="External"/><Relationship Id="rId2" Type="http://schemas.openxmlformats.org/officeDocument/2006/relationships/slide" Target="slide2.xml"/><Relationship Id="rId16" Type="http://schemas.openxmlformats.org/officeDocument/2006/relationships/slide" Target="slide2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witter.com/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hyperlink" Target="http://www.rtve.es/alacarta/videos/comando-actualidad/comando-actualidad-armas-de-mujer-mecanica/1047609/" TargetMode="External"/><Relationship Id="rId10" Type="http://schemas.openxmlformats.org/officeDocument/2006/relationships/hyperlink" Target="http://www.blogger.com/" TargetMode="External"/><Relationship Id="rId4" Type="http://schemas.openxmlformats.org/officeDocument/2006/relationships/hyperlink" Target="http://www.e-interactive.es/blog/marcapersonal/" TargetMode="External"/><Relationship Id="rId9" Type="http://schemas.openxmlformats.org/officeDocument/2006/relationships/image" Target="../media/image10.jpeg"/><Relationship Id="rId14" Type="http://schemas.openxmlformats.org/officeDocument/2006/relationships/hyperlink" Target="http://www.ine.es/inebmenu/mnu_educa.htm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hyperlink" Target="mailto:laura@gmail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" Target="slide3.xml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hyperlink" Target="http://www.plandempleo.com/" TargetMode="External"/><Relationship Id="rId5" Type="http://schemas.openxmlformats.org/officeDocument/2006/relationships/diagramData" Target="../diagrams/data1.xml"/><Relationship Id="rId10" Type="http://schemas.openxmlformats.org/officeDocument/2006/relationships/slide" Target="slide21.xml"/><Relationship Id="rId4" Type="http://schemas.openxmlformats.org/officeDocument/2006/relationships/image" Target="../media/image6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www.todofp.es/todofp/formacion/que-y-como-estudiar/oferta-formativa/ciclos.html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www.todofp.es/todofp/formacion/acreditacion-de-competencias.html" TargetMode="Externa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.xml"/><Relationship Id="rId11" Type="http://schemas.openxmlformats.org/officeDocument/2006/relationships/image" Target="../media/image5.png"/><Relationship Id="rId5" Type="http://schemas.openxmlformats.org/officeDocument/2006/relationships/slide" Target="slide10.xml"/><Relationship Id="rId10" Type="http://schemas.microsoft.com/office/2007/relationships/diagramDrawing" Target="../diagrams/drawing2.xml"/><Relationship Id="rId4" Type="http://schemas.openxmlformats.org/officeDocument/2006/relationships/slide" Target="slide6.xml"/><Relationship Id="rId9" Type="http://schemas.openxmlformats.org/officeDocument/2006/relationships/diagramColors" Target="../diagrams/colors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slide" Target="slide10.xml"/><Relationship Id="rId7" Type="http://schemas.openxmlformats.org/officeDocument/2006/relationships/diagramColors" Target="../diagrams/colors4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11" Type="http://schemas.openxmlformats.org/officeDocument/2006/relationships/hyperlink" Target="http://universidades.consumer.es/" TargetMode="External"/><Relationship Id="rId5" Type="http://schemas.openxmlformats.org/officeDocument/2006/relationships/diagramLayout" Target="../diagrams/layout4.xml"/><Relationship Id="rId10" Type="http://schemas.openxmlformats.org/officeDocument/2006/relationships/image" Target="../media/image5.png"/><Relationship Id="rId4" Type="http://schemas.openxmlformats.org/officeDocument/2006/relationships/diagramData" Target="../diagrams/data4.xml"/><Relationship Id="rId9" Type="http://schemas.openxmlformats.org/officeDocument/2006/relationships/hyperlink" Target="http://www.notasdecorte.inf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1513738"/>
            <a:ext cx="7315147" cy="3856657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516100" y="2564904"/>
            <a:ext cx="70648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b="1" dirty="0">
                <a:solidFill>
                  <a:schemeClr val="accent2"/>
                </a:solidFill>
              </a:rPr>
              <a:t>Unidad 12              </a:t>
            </a:r>
          </a:p>
          <a:p>
            <a:r>
              <a:rPr lang="es-ES_tradnl" sz="5400" dirty="0">
                <a:solidFill>
                  <a:schemeClr val="accent2"/>
                </a:solidFill>
              </a:rPr>
              <a:t>ORIENTACIÓN LABORAL</a:t>
            </a:r>
            <a:endParaRPr lang="es-ES" sz="5400" dirty="0">
              <a:solidFill>
                <a:schemeClr val="accent2"/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659" y="262101"/>
            <a:ext cx="1298628" cy="670957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297" y="907851"/>
            <a:ext cx="648990" cy="99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06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CuadroTexto">
            <a:hlinkClick r:id="rId3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71389" y="8579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 La búsqueda de empleo</a:t>
            </a:r>
          </a:p>
        </p:txBody>
      </p:sp>
      <p:pic>
        <p:nvPicPr>
          <p:cNvPr id="23" name="22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7" name="16 Flecha izquierda">
            <a:hlinkClick r:id="rId5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8" name="17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0" name="29 Proceso alternativo"/>
          <p:cNvSpPr/>
          <p:nvPr/>
        </p:nvSpPr>
        <p:spPr>
          <a:xfrm>
            <a:off x="354292" y="1052736"/>
            <a:ext cx="4449075" cy="648072"/>
          </a:xfrm>
          <a:prstGeom prst="flowChartAlternateProcess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b="1" dirty="0">
                <a:solidFill>
                  <a:schemeClr val="tx1"/>
                </a:solidFill>
              </a:rPr>
              <a:t>Pautas para buscar trabajo</a:t>
            </a:r>
            <a:endParaRPr lang="es-ES" sz="2800" b="1" dirty="0">
              <a:solidFill>
                <a:schemeClr val="tx1"/>
              </a:solidFill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981711" y="2199205"/>
            <a:ext cx="2334269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Fijar un horario</a:t>
            </a:r>
            <a:endParaRPr lang="es-ES" sz="1600" dirty="0"/>
          </a:p>
        </p:txBody>
      </p:sp>
      <p:sp>
        <p:nvSpPr>
          <p:cNvPr id="37" name="36 Flecha derecha"/>
          <p:cNvSpPr/>
          <p:nvPr/>
        </p:nvSpPr>
        <p:spPr>
          <a:xfrm>
            <a:off x="354648" y="2230450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38" name="37 Rectángulo"/>
          <p:cNvSpPr/>
          <p:nvPr/>
        </p:nvSpPr>
        <p:spPr>
          <a:xfrm>
            <a:off x="981711" y="2613381"/>
            <a:ext cx="2555612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/>
              <a:t>Planificar las tareas y agenda</a:t>
            </a:r>
            <a:endParaRPr lang="es-ES" sz="1600" dirty="0"/>
          </a:p>
        </p:txBody>
      </p:sp>
      <p:sp>
        <p:nvSpPr>
          <p:cNvPr id="39" name="38 Flecha derecha"/>
          <p:cNvSpPr/>
          <p:nvPr/>
        </p:nvSpPr>
        <p:spPr>
          <a:xfrm>
            <a:off x="354648" y="2624873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42" name="41 Flecha derecha"/>
          <p:cNvSpPr/>
          <p:nvPr/>
        </p:nvSpPr>
        <p:spPr>
          <a:xfrm>
            <a:off x="354648" y="1891896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49" name="48 Rectángulo"/>
          <p:cNvSpPr/>
          <p:nvPr/>
        </p:nvSpPr>
        <p:spPr>
          <a:xfrm>
            <a:off x="981711" y="1815600"/>
            <a:ext cx="4310369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Reflexionar tipo de empresa y trabajo deseado</a:t>
            </a:r>
            <a:endParaRPr lang="es-ES" sz="1600" dirty="0"/>
          </a:p>
        </p:txBody>
      </p:sp>
      <p:sp>
        <p:nvSpPr>
          <p:cNvPr id="31" name="30 Rectángulo"/>
          <p:cNvSpPr/>
          <p:nvPr/>
        </p:nvSpPr>
        <p:spPr>
          <a:xfrm>
            <a:off x="994201" y="3009427"/>
            <a:ext cx="3539162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/>
              <a:t>Buen currículum y carta de presentación</a:t>
            </a:r>
            <a:endParaRPr lang="es-ES" sz="1600" dirty="0"/>
          </a:p>
        </p:txBody>
      </p:sp>
      <p:sp>
        <p:nvSpPr>
          <p:cNvPr id="32" name="31 Flecha derecha"/>
          <p:cNvSpPr/>
          <p:nvPr/>
        </p:nvSpPr>
        <p:spPr>
          <a:xfrm>
            <a:off x="367138" y="3004145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33" name="32 Rectángulo"/>
          <p:cNvSpPr/>
          <p:nvPr/>
        </p:nvSpPr>
        <p:spPr>
          <a:xfrm>
            <a:off x="994201" y="3381953"/>
            <a:ext cx="2880320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/>
              <a:t>Informarse sobre la empresa</a:t>
            </a:r>
            <a:endParaRPr lang="es-ES" sz="1600" dirty="0"/>
          </a:p>
        </p:txBody>
      </p:sp>
      <p:sp>
        <p:nvSpPr>
          <p:cNvPr id="34" name="33 Flecha derecha"/>
          <p:cNvSpPr/>
          <p:nvPr/>
        </p:nvSpPr>
        <p:spPr>
          <a:xfrm>
            <a:off x="367138" y="3415943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35" name="34 Rectángulo"/>
          <p:cNvSpPr/>
          <p:nvPr/>
        </p:nvSpPr>
        <p:spPr>
          <a:xfrm>
            <a:off x="1003009" y="3766804"/>
            <a:ext cx="2880320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/>
              <a:t>Prepararse la entrevista</a:t>
            </a:r>
            <a:endParaRPr lang="es-ES" sz="1600" dirty="0"/>
          </a:p>
        </p:txBody>
      </p:sp>
      <p:sp>
        <p:nvSpPr>
          <p:cNvPr id="45" name="44 Flecha derecha"/>
          <p:cNvSpPr/>
          <p:nvPr/>
        </p:nvSpPr>
        <p:spPr>
          <a:xfrm>
            <a:off x="375946" y="3800794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51" name="50 Rectángulo"/>
          <p:cNvSpPr/>
          <p:nvPr/>
        </p:nvSpPr>
        <p:spPr>
          <a:xfrm>
            <a:off x="994201" y="4129439"/>
            <a:ext cx="2880320" cy="830997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/>
              <a:t>Después de la entrevista </a:t>
            </a:r>
            <a:r>
              <a:rPr lang="es-ES_tradnl" sz="1600" dirty="0">
                <a:sym typeface="Wingdings" panose="05000000000000000000" pitchFamily="2" charset="2"/>
              </a:rPr>
              <a:t> apuntar la información dada por al empresa</a:t>
            </a:r>
            <a:endParaRPr lang="es-ES" sz="1600" dirty="0"/>
          </a:p>
        </p:txBody>
      </p:sp>
      <p:sp>
        <p:nvSpPr>
          <p:cNvPr id="52" name="51 Flecha derecha"/>
          <p:cNvSpPr/>
          <p:nvPr/>
        </p:nvSpPr>
        <p:spPr>
          <a:xfrm>
            <a:off x="367138" y="4163429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graphicFrame>
        <p:nvGraphicFramePr>
          <p:cNvPr id="53" name="52 Diagrama"/>
          <p:cNvGraphicFramePr/>
          <p:nvPr>
            <p:extLst>
              <p:ext uri="{D42A27DB-BD31-4B8C-83A1-F6EECF244321}">
                <p14:modId xmlns:p14="http://schemas.microsoft.com/office/powerpoint/2010/main" val="3736822182"/>
              </p:ext>
            </p:extLst>
          </p:nvPr>
        </p:nvGraphicFramePr>
        <p:xfrm>
          <a:off x="5580112" y="586641"/>
          <a:ext cx="3408047" cy="5317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758975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17" name="1 Título"/>
          <p:cNvSpPr txBox="1">
            <a:spLocks/>
          </p:cNvSpPr>
          <p:nvPr/>
        </p:nvSpPr>
        <p:spPr>
          <a:xfrm>
            <a:off x="148256" y="42626"/>
            <a:ext cx="8563696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700" b="1" dirty="0"/>
              <a:t>4. La búsqueda de empleo</a:t>
            </a:r>
          </a:p>
        </p:txBody>
      </p:sp>
      <p:pic>
        <p:nvPicPr>
          <p:cNvPr id="18" name="17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8" name="7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" name="8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9" name="28 Proceso alternativo"/>
          <p:cNvSpPr/>
          <p:nvPr/>
        </p:nvSpPr>
        <p:spPr>
          <a:xfrm>
            <a:off x="323528" y="1015899"/>
            <a:ext cx="4416073" cy="622721"/>
          </a:xfrm>
          <a:prstGeom prst="flowChartAlternateProcess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b="1" dirty="0">
                <a:solidFill>
                  <a:schemeClr val="bg1"/>
                </a:solidFill>
              </a:rPr>
              <a:t>¿Qué buscan las empresas en la selección de personal?</a:t>
            </a:r>
            <a:endParaRPr lang="es-ES" sz="2000" b="1" dirty="0">
              <a:solidFill>
                <a:schemeClr val="bg1"/>
              </a:solidFill>
            </a:endParaRPr>
          </a:p>
        </p:txBody>
      </p:sp>
      <p:sp>
        <p:nvSpPr>
          <p:cNvPr id="76" name="75 Proceso alternativo"/>
          <p:cNvSpPr/>
          <p:nvPr/>
        </p:nvSpPr>
        <p:spPr>
          <a:xfrm>
            <a:off x="5004048" y="1032645"/>
            <a:ext cx="3905625" cy="570804"/>
          </a:xfrm>
          <a:prstGeom prst="flowChartAlternateProcess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b="1" dirty="0">
                <a:solidFill>
                  <a:schemeClr val="bg1"/>
                </a:solidFill>
              </a:rPr>
              <a:t>¿Qué rechazan las empresas en la selección de personal?</a:t>
            </a:r>
            <a:endParaRPr lang="es-ES" sz="2000" b="1" dirty="0">
              <a:solidFill>
                <a:schemeClr val="bg1"/>
              </a:solidFill>
            </a:endParaRPr>
          </a:p>
        </p:txBody>
      </p:sp>
      <p:sp>
        <p:nvSpPr>
          <p:cNvPr id="46" name="45 Rectángulo"/>
          <p:cNvSpPr/>
          <p:nvPr/>
        </p:nvSpPr>
        <p:spPr>
          <a:xfrm>
            <a:off x="323528" y="1638620"/>
            <a:ext cx="4416073" cy="3539430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Iniciativa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Autonomía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Trabajo en equipo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Trato agradable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Polivalencia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Flexibilidad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Buena imagen externa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Seguridad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Capacidad para la tarea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Sociabilidad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Formación adecuada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Motivación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Buen comportamiento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Saber estar</a:t>
            </a:r>
          </a:p>
        </p:txBody>
      </p:sp>
      <p:sp>
        <p:nvSpPr>
          <p:cNvPr id="48" name="47 Rectángulo"/>
          <p:cNvSpPr/>
          <p:nvPr/>
        </p:nvSpPr>
        <p:spPr>
          <a:xfrm>
            <a:off x="5004048" y="1590803"/>
            <a:ext cx="3905625" cy="3539430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Pasividad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Sumisión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Arrogancia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Dependencia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Agresividad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Conflictividad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Inseguridad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Rigidez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Individualismo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Aislamiento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Torpeza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Formación inadecuada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Desmotivación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Imagen inadecuada</a:t>
            </a:r>
          </a:p>
        </p:txBody>
      </p:sp>
    </p:spTree>
    <p:extLst>
      <p:ext uri="{BB962C8B-B14F-4D97-AF65-F5344CB8AC3E}">
        <p14:creationId xmlns:p14="http://schemas.microsoft.com/office/powerpoint/2010/main" val="3075749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27" name="26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1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 La búsqueda de empleo</a:t>
            </a:r>
          </a:p>
        </p:txBody>
      </p:sp>
      <p:sp>
        <p:nvSpPr>
          <p:cNvPr id="26" name="25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27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30988" y="717145"/>
            <a:ext cx="3144080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FUENTES DE INFORMACIÓN</a:t>
            </a:r>
            <a:endParaRPr lang="es-ES" b="1" dirty="0"/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1761495761"/>
              </p:ext>
            </p:extLst>
          </p:nvPr>
        </p:nvGraphicFramePr>
        <p:xfrm>
          <a:off x="170850" y="1466510"/>
          <a:ext cx="3801913" cy="4552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230988" y="1271143"/>
            <a:ext cx="31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Internet</a:t>
            </a:r>
            <a:endParaRPr lang="es-ES" b="1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799175" y="717145"/>
            <a:ext cx="31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Redes sociales</a:t>
            </a:r>
            <a:endParaRPr lang="es-ES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575362772"/>
              </p:ext>
            </p:extLst>
          </p:nvPr>
        </p:nvGraphicFramePr>
        <p:xfrm>
          <a:off x="4799175" y="1040047"/>
          <a:ext cx="3485830" cy="1887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23" name="22 CuadroTexto"/>
          <p:cNvSpPr txBox="1"/>
          <p:nvPr/>
        </p:nvSpPr>
        <p:spPr>
          <a:xfrm>
            <a:off x="4799175" y="2852936"/>
            <a:ext cx="31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Otras fuentes</a:t>
            </a:r>
            <a:endParaRPr lang="es-ES" b="1" dirty="0"/>
          </a:p>
        </p:txBody>
      </p:sp>
      <p:graphicFrame>
        <p:nvGraphicFramePr>
          <p:cNvPr id="24" name="23 Diagrama"/>
          <p:cNvGraphicFramePr/>
          <p:nvPr>
            <p:extLst>
              <p:ext uri="{D42A27DB-BD31-4B8C-83A1-F6EECF244321}">
                <p14:modId xmlns:p14="http://schemas.microsoft.com/office/powerpoint/2010/main" val="2957750448"/>
              </p:ext>
            </p:extLst>
          </p:nvPr>
        </p:nvGraphicFramePr>
        <p:xfrm>
          <a:off x="4554354" y="3222268"/>
          <a:ext cx="4226337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pic>
        <p:nvPicPr>
          <p:cNvPr id="25" name="24 Imagen"/>
          <p:cNvPicPr>
            <a:picLocks noChangeAspect="1"/>
          </p:cNvPicPr>
          <p:nvPr/>
        </p:nvPicPr>
        <p:blipFill>
          <a:blip r:embed="rId2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175830" y="1715400"/>
            <a:ext cx="351794" cy="442037"/>
          </a:xfrm>
          <a:prstGeom prst="rect">
            <a:avLst/>
          </a:prstGeom>
        </p:spPr>
      </p:pic>
      <p:pic>
        <p:nvPicPr>
          <p:cNvPr id="30" name="29 Imagen"/>
          <p:cNvPicPr>
            <a:picLocks noChangeAspect="1"/>
          </p:cNvPicPr>
          <p:nvPr/>
        </p:nvPicPr>
        <p:blipFill>
          <a:blip r:embed="rId2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4748449" y="1234791"/>
            <a:ext cx="351794" cy="442037"/>
          </a:xfrm>
          <a:prstGeom prst="rect">
            <a:avLst/>
          </a:prstGeom>
        </p:spPr>
      </p:pic>
      <p:pic>
        <p:nvPicPr>
          <p:cNvPr id="34" name="33 Imagen"/>
          <p:cNvPicPr>
            <a:picLocks noChangeAspect="1"/>
          </p:cNvPicPr>
          <p:nvPr/>
        </p:nvPicPr>
        <p:blipFill>
          <a:blip r:embed="rId2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4598977" y="3968735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43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 La búsqueda de empleo</a:t>
            </a:r>
          </a:p>
        </p:txBody>
      </p:sp>
      <p:graphicFrame>
        <p:nvGraphicFramePr>
          <p:cNvPr id="10" name="9 Diagrama"/>
          <p:cNvGraphicFramePr/>
          <p:nvPr>
            <p:extLst>
              <p:ext uri="{D42A27DB-BD31-4B8C-83A1-F6EECF244321}">
                <p14:modId xmlns:p14="http://schemas.microsoft.com/office/powerpoint/2010/main" val="1278021411"/>
              </p:ext>
            </p:extLst>
          </p:nvPr>
        </p:nvGraphicFramePr>
        <p:xfrm>
          <a:off x="323528" y="764704"/>
          <a:ext cx="8688311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10 Imagen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6203614" y="4318739"/>
            <a:ext cx="351794" cy="442037"/>
          </a:xfrm>
          <a:prstGeom prst="rect">
            <a:avLst/>
          </a:prstGeom>
        </p:spPr>
      </p:pic>
      <p:sp>
        <p:nvSpPr>
          <p:cNvPr id="12" name="11 CuadroTexto">
            <a:hlinkClick r:id="rId8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4" name="13 Flecha izquierda">
            <a:hlinkClick r:id="rId10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5" name="14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6" name="15 Rectángulo">
            <a:hlinkClick r:id="rId11"/>
          </p:cNvPr>
          <p:cNvSpPr/>
          <p:nvPr/>
        </p:nvSpPr>
        <p:spPr>
          <a:xfrm>
            <a:off x="6503020" y="4815434"/>
            <a:ext cx="1868835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 Oposiciones.net</a:t>
            </a:r>
            <a:endParaRPr lang="es-ES" sz="1600" dirty="0"/>
          </a:p>
        </p:txBody>
      </p:sp>
      <p:sp>
        <p:nvSpPr>
          <p:cNvPr id="18" name="17 Rectángulo">
            <a:hlinkClick r:id="rId12"/>
          </p:cNvPr>
          <p:cNvSpPr/>
          <p:nvPr/>
        </p:nvSpPr>
        <p:spPr>
          <a:xfrm>
            <a:off x="6479540" y="4365104"/>
            <a:ext cx="2016224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Canal oposiciones</a:t>
            </a:r>
            <a:endParaRPr lang="es-ES" sz="1600" dirty="0"/>
          </a:p>
        </p:txBody>
      </p:sp>
      <p:sp>
        <p:nvSpPr>
          <p:cNvPr id="22" name="21 Rectángulo">
            <a:hlinkClick r:id="rId13"/>
          </p:cNvPr>
          <p:cNvSpPr/>
          <p:nvPr/>
        </p:nvSpPr>
        <p:spPr>
          <a:xfrm>
            <a:off x="6498486" y="5272489"/>
            <a:ext cx="1965713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>
                <a:sym typeface="Wingdings" panose="05000000000000000000" pitchFamily="2" charset="2"/>
              </a:rPr>
              <a:t> Instituto europeo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402898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5. Oportunidades de Europa</a:t>
            </a:r>
          </a:p>
        </p:txBody>
      </p:sp>
      <p:graphicFrame>
        <p:nvGraphicFramePr>
          <p:cNvPr id="12" name="11 Diagrama"/>
          <p:cNvGraphicFramePr/>
          <p:nvPr>
            <p:extLst>
              <p:ext uri="{D42A27DB-BD31-4B8C-83A1-F6EECF244321}">
                <p14:modId xmlns:p14="http://schemas.microsoft.com/office/powerpoint/2010/main" val="2156556687"/>
              </p:ext>
            </p:extLst>
          </p:nvPr>
        </p:nvGraphicFramePr>
        <p:xfrm>
          <a:off x="100919" y="1484784"/>
          <a:ext cx="8647837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CuadroTexto">
            <a:hlinkClick r:id="rId7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0" name="9 Flecha izquierda">
            <a:hlinkClick r:id="rId9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1" name="10 Flecha derecha">
            <a:hlinkClick r:id="rId10" action="ppaction://hlinksldjump"/>
          </p:cNvPr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646505" y="956192"/>
            <a:ext cx="7773716" cy="64633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Libertad de movimiento de trabajadores y empresarios </a:t>
            </a:r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programas para fomentar la movilidad entre estudiantes y trabajadores de la UE</a:t>
            </a:r>
            <a:endParaRPr lang="es-ES_tradn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13 Imagen"/>
          <p:cNvPicPr>
            <a:picLocks noChangeAspect="1"/>
          </p:cNvPicPr>
          <p:nvPr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6476641" y="5505165"/>
            <a:ext cx="351794" cy="442037"/>
          </a:xfrm>
          <a:prstGeom prst="rect">
            <a:avLst/>
          </a:prstGeom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841417" y="2705237"/>
            <a:ext cx="351794" cy="442037"/>
          </a:xfrm>
          <a:prstGeom prst="rect">
            <a:avLst/>
          </a:prstGeom>
        </p:spPr>
      </p:pic>
      <p:pic>
        <p:nvPicPr>
          <p:cNvPr id="16" name="15 Imagen"/>
          <p:cNvPicPr>
            <a:picLocks noChangeAspect="1"/>
          </p:cNvPicPr>
          <p:nvPr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77187" flipH="1">
            <a:off x="7995046" y="2833796"/>
            <a:ext cx="292292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87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5. Oportunidades de Europa</a:t>
            </a:r>
          </a:p>
        </p:txBody>
      </p:sp>
      <p:sp>
        <p:nvSpPr>
          <p:cNvPr id="8" name="7 Rectángulo"/>
          <p:cNvSpPr/>
          <p:nvPr/>
        </p:nvSpPr>
        <p:spPr>
          <a:xfrm>
            <a:off x="977454" y="1412776"/>
            <a:ext cx="7626992" cy="1323439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Objetivo: ayudar a presentar la información académica, laboral y personal de manera sencilla y comprensible para toda Europa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Currículum vitae Europass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Pasaporte de lenguas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Suplemento Europass al título en inglés</a:t>
            </a:r>
            <a:endParaRPr lang="es-ES" sz="1600" dirty="0"/>
          </a:p>
        </p:txBody>
      </p:sp>
      <p:sp>
        <p:nvSpPr>
          <p:cNvPr id="10" name="9 CuadroTexto">
            <a:hlinkClick r:id="rId2"/>
          </p:cNvPr>
          <p:cNvSpPr txBox="1"/>
          <p:nvPr/>
        </p:nvSpPr>
        <p:spPr>
          <a:xfrm>
            <a:off x="166089" y="841001"/>
            <a:ext cx="4287885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EUROPASS (ampliar)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0 Flecha derecha"/>
          <p:cNvSpPr/>
          <p:nvPr/>
        </p:nvSpPr>
        <p:spPr>
          <a:xfrm>
            <a:off x="261175" y="1489073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12" name="11 Rectángulo"/>
          <p:cNvSpPr/>
          <p:nvPr/>
        </p:nvSpPr>
        <p:spPr>
          <a:xfrm>
            <a:off x="977739" y="3408983"/>
            <a:ext cx="7699002" cy="1323439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Objetivo: ayudar a encontrar información sobre como estudiar en Europa sobre: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Oportunidades de aprendizaje y formación en Europa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Descripción y explicaciones sobre los sistemas educativos europeos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Programas de intercambio y becas a los países europeos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Aspectos de los países europeos</a:t>
            </a:r>
            <a:endParaRPr lang="es-ES" sz="1600" dirty="0"/>
          </a:p>
        </p:txBody>
      </p:sp>
      <p:sp>
        <p:nvSpPr>
          <p:cNvPr id="13" name="12 CuadroTexto">
            <a:hlinkClick r:id="rId3"/>
          </p:cNvPr>
          <p:cNvSpPr txBox="1"/>
          <p:nvPr/>
        </p:nvSpPr>
        <p:spPr>
          <a:xfrm>
            <a:off x="166092" y="2852936"/>
            <a:ext cx="4287885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Ploteus</a:t>
            </a:r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(amplia)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13 Flecha derecha"/>
          <p:cNvSpPr/>
          <p:nvPr/>
        </p:nvSpPr>
        <p:spPr>
          <a:xfrm>
            <a:off x="261461" y="3450362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18" name="17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 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9" name="18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977739" y="5408915"/>
            <a:ext cx="7699002" cy="58477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" sz="1600" dirty="0"/>
              <a:t>Búsqueda de trabajo</a:t>
            </a:r>
          </a:p>
          <a:p>
            <a:pPr marL="285750" indent="-285750">
              <a:buFont typeface="Arial" charset="0"/>
              <a:buChar char="•"/>
            </a:pPr>
            <a:r>
              <a:rPr lang="es-ES" sz="1600" dirty="0"/>
              <a:t>Es como el Servicio de Empleo Público o INEM pero de la UE</a:t>
            </a:r>
          </a:p>
        </p:txBody>
      </p:sp>
      <p:sp>
        <p:nvSpPr>
          <p:cNvPr id="21" name="20 CuadroTexto">
            <a:hlinkClick r:id="rId5"/>
          </p:cNvPr>
          <p:cNvSpPr txBox="1"/>
          <p:nvPr/>
        </p:nvSpPr>
        <p:spPr>
          <a:xfrm>
            <a:off x="166092" y="4852868"/>
            <a:ext cx="4287885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 </a:t>
            </a:r>
            <a:r>
              <a:rPr lang="es-ES_tradn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Eures</a:t>
            </a:r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(amplia)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21 Flecha derecha"/>
          <p:cNvSpPr/>
          <p:nvPr/>
        </p:nvSpPr>
        <p:spPr>
          <a:xfrm>
            <a:off x="261461" y="5450294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pic>
        <p:nvPicPr>
          <p:cNvPr id="27" name="26 Imagen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79617" flipH="1" flipV="1">
            <a:off x="4250000" y="965678"/>
            <a:ext cx="342080" cy="444469"/>
          </a:xfrm>
          <a:prstGeom prst="rect">
            <a:avLst/>
          </a:prstGeom>
        </p:spPr>
      </p:pic>
      <p:pic>
        <p:nvPicPr>
          <p:cNvPr id="17" name="16 Imagen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79617" flipH="1" flipV="1">
            <a:off x="4249999" y="4951409"/>
            <a:ext cx="342080" cy="444469"/>
          </a:xfrm>
          <a:prstGeom prst="rect">
            <a:avLst/>
          </a:prstGeom>
        </p:spPr>
      </p:pic>
      <p:pic>
        <p:nvPicPr>
          <p:cNvPr id="23" name="22 Imagen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79617" flipH="1" flipV="1">
            <a:off x="4282934" y="3000033"/>
            <a:ext cx="342080" cy="44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22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48255" y="42626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5. Oportunidades de Europa</a:t>
            </a:r>
          </a:p>
        </p:txBody>
      </p:sp>
      <p:sp>
        <p:nvSpPr>
          <p:cNvPr id="8" name="7 Rectángulo"/>
          <p:cNvSpPr/>
          <p:nvPr/>
        </p:nvSpPr>
        <p:spPr>
          <a:xfrm>
            <a:off x="131868" y="1142048"/>
            <a:ext cx="8888241" cy="1938992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500" dirty="0">
                <a:solidFill>
                  <a:prstClr val="black"/>
                </a:solidFill>
                <a:sym typeface="Wingdings" pitchFamily="2" charset="2"/>
              </a:rPr>
              <a:t>¿En qué consiste el programa?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_tradnl" sz="1500" dirty="0">
                <a:solidFill>
                  <a:prstClr val="black"/>
                </a:solidFill>
                <a:sym typeface="Wingdings" pitchFamily="2" charset="2"/>
              </a:rPr>
              <a:t>Pasar periodo de estudios  entre 3-12 meses en otro país participante en el programa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500" dirty="0">
                <a:solidFill>
                  <a:prstClr val="black"/>
                </a:solidFill>
                <a:sym typeface="Wingdings" pitchFamily="2" charset="2"/>
              </a:rPr>
              <a:t>Objetivos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500" dirty="0">
                <a:solidFill>
                  <a:prstClr val="black"/>
                </a:solidFill>
                <a:sym typeface="Wingdings" pitchFamily="2" charset="2"/>
              </a:rPr>
              <a:t>Características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500" dirty="0">
                <a:solidFill>
                  <a:prstClr val="black"/>
                </a:solidFill>
                <a:sym typeface="Wingdings" pitchFamily="2" charset="2"/>
              </a:rPr>
              <a:t>Becas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_tradnl" sz="1500" dirty="0">
                <a:solidFill>
                  <a:prstClr val="black"/>
                </a:solidFill>
                <a:sym typeface="Wingdings" pitchFamily="2" charset="2"/>
              </a:rPr>
              <a:t>Puede recibirse una Beca para cubrir gastos de viaje y estancia.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_tradnl" sz="1500" dirty="0">
                <a:solidFill>
                  <a:prstClr val="black"/>
                </a:solidFill>
                <a:sym typeface="Wingdings" pitchFamily="2" charset="2"/>
              </a:rPr>
              <a:t>Exención de pagar tasas académicas en la institución de acogida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500" dirty="0">
                <a:solidFill>
                  <a:prstClr val="black"/>
                </a:solidFill>
                <a:sym typeface="Wingdings" pitchFamily="2" charset="2"/>
              </a:rPr>
              <a:t>Aspectos a tener en cuenta</a:t>
            </a:r>
          </a:p>
        </p:txBody>
      </p:sp>
      <p:sp>
        <p:nvSpPr>
          <p:cNvPr id="10" name="9 CuadroTexto">
            <a:hlinkClick r:id="rId3"/>
          </p:cNvPr>
          <p:cNvSpPr txBox="1"/>
          <p:nvPr/>
        </p:nvSpPr>
        <p:spPr>
          <a:xfrm>
            <a:off x="166089" y="656335"/>
            <a:ext cx="7341670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 Erasmus+: 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17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9" name="18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79617" flipH="1" flipV="1">
            <a:off x="7489584" y="710749"/>
            <a:ext cx="342080" cy="44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2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81" y="2928143"/>
            <a:ext cx="4025005" cy="210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126396" y="29498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6. La carta de presentación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5981416" y="4132559"/>
            <a:ext cx="3515806" cy="1323439"/>
          </a:xfrm>
          <a:prstGeom prst="rect">
            <a:avLst/>
          </a:prstGeom>
          <a:ln>
            <a:noFill/>
          </a:ln>
        </p:spPr>
        <p:txBody>
          <a:bodyPr wrap="square" numCol="2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sz="1600" dirty="0"/>
              <a:t>Brevedad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sz="1600" dirty="0"/>
              <a:t>Calidad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sz="1600" dirty="0"/>
              <a:t>Buena redacción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_tradnl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_tradnl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sz="1600" dirty="0"/>
              <a:t>Ortografía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_tradnl" sz="1600" dirty="0"/>
              <a:t>positivismo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26396" y="1194574"/>
            <a:ext cx="4063832" cy="29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Opcional junto con el Currículum Vitae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3023530" y="2144256"/>
            <a:ext cx="3019666" cy="29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Personalizada para cada empresa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1913475" y="1641552"/>
            <a:ext cx="3075372" cy="29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Bien redactada para fortalecerlo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5566408" y="3183036"/>
            <a:ext cx="2373399" cy="29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No existe modelo único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37" name="36 Rectángulo"/>
          <p:cNvSpPr/>
          <p:nvPr/>
        </p:nvSpPr>
        <p:spPr>
          <a:xfrm>
            <a:off x="6345796" y="3691054"/>
            <a:ext cx="2373399" cy="29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Parámetros a seguir: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38" name="37 Rectángulo"/>
          <p:cNvSpPr/>
          <p:nvPr/>
        </p:nvSpPr>
        <p:spPr>
          <a:xfrm>
            <a:off x="4794717" y="2646456"/>
            <a:ext cx="2373399" cy="2923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Elemento diferenciador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21" name="20 CuadroTexto">
            <a:hlinkClick r:id="rId4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29" name="28 Flecha izquierda">
            <a:hlinkClick r:id="rId6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0" name="29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31" name="30 Imagen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104441" y="3540095"/>
            <a:ext cx="351794" cy="442037"/>
          </a:xfrm>
          <a:prstGeom prst="rect">
            <a:avLst/>
          </a:prstGeom>
        </p:spPr>
      </p:pic>
      <p:cxnSp>
        <p:nvCxnSpPr>
          <p:cNvPr id="9" name="8 Conector recto"/>
          <p:cNvCxnSpPr/>
          <p:nvPr/>
        </p:nvCxnSpPr>
        <p:spPr>
          <a:xfrm flipV="1">
            <a:off x="726686" y="2697661"/>
            <a:ext cx="43118" cy="266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1947316" y="2623373"/>
            <a:ext cx="1202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prstClr val="black"/>
                </a:solidFill>
              </a:rPr>
              <a:t>Destinatario</a:t>
            </a:r>
            <a:endParaRPr lang="es-ES" sz="1600" dirty="0"/>
          </a:p>
        </p:txBody>
      </p:sp>
      <p:sp>
        <p:nvSpPr>
          <p:cNvPr id="12" name="11 Rectángulo"/>
          <p:cNvSpPr/>
          <p:nvPr/>
        </p:nvSpPr>
        <p:spPr>
          <a:xfrm>
            <a:off x="140617" y="2359107"/>
            <a:ext cx="16330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prstClr val="black"/>
                </a:solidFill>
              </a:rPr>
              <a:t>Datos del emisor </a:t>
            </a:r>
            <a:endParaRPr lang="es-ES" sz="1600" dirty="0"/>
          </a:p>
        </p:txBody>
      </p:sp>
      <p:sp>
        <p:nvSpPr>
          <p:cNvPr id="13" name="12 Rectángulo"/>
          <p:cNvSpPr/>
          <p:nvPr/>
        </p:nvSpPr>
        <p:spPr>
          <a:xfrm>
            <a:off x="4459212" y="3524751"/>
            <a:ext cx="14047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prstClr val="black"/>
                </a:solidFill>
              </a:rPr>
              <a:t>Fecha y saludo</a:t>
            </a:r>
            <a:endParaRPr lang="es-ES" sz="1600" dirty="0"/>
          </a:p>
        </p:txBody>
      </p:sp>
      <p:sp>
        <p:nvSpPr>
          <p:cNvPr id="14" name="13 Rectángulo"/>
          <p:cNvSpPr/>
          <p:nvPr/>
        </p:nvSpPr>
        <p:spPr>
          <a:xfrm>
            <a:off x="4584467" y="4733335"/>
            <a:ext cx="21290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1600" dirty="0">
                <a:solidFill>
                  <a:prstClr val="black"/>
                </a:solidFill>
              </a:rPr>
              <a:t>1. Referencia </a:t>
            </a:r>
          </a:p>
          <a:p>
            <a:pPr lvl="0"/>
            <a:r>
              <a:rPr lang="es-ES" sz="1600" dirty="0">
                <a:solidFill>
                  <a:prstClr val="black"/>
                </a:solidFill>
              </a:rPr>
              <a:t>oferta o convocatoria</a:t>
            </a:r>
          </a:p>
        </p:txBody>
      </p:sp>
      <p:cxnSp>
        <p:nvCxnSpPr>
          <p:cNvPr id="39" name="38 Conector recto"/>
          <p:cNvCxnSpPr/>
          <p:nvPr/>
        </p:nvCxnSpPr>
        <p:spPr>
          <a:xfrm flipH="1" flipV="1">
            <a:off x="3023530" y="2830756"/>
            <a:ext cx="477632" cy="195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 flipH="1">
            <a:off x="1560544" y="3691054"/>
            <a:ext cx="2972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>
            <a:off x="4419086" y="3863305"/>
            <a:ext cx="4332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Rectángulo"/>
          <p:cNvSpPr/>
          <p:nvPr/>
        </p:nvSpPr>
        <p:spPr>
          <a:xfrm>
            <a:off x="157638" y="5070029"/>
            <a:ext cx="15990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1600" dirty="0">
                <a:solidFill>
                  <a:prstClr val="black"/>
                </a:solidFill>
              </a:rPr>
              <a:t>2. Datos más significativos del currículum</a:t>
            </a:r>
          </a:p>
        </p:txBody>
      </p:sp>
      <p:sp>
        <p:nvSpPr>
          <p:cNvPr id="50" name="49 Rectángulo"/>
          <p:cNvSpPr/>
          <p:nvPr/>
        </p:nvSpPr>
        <p:spPr>
          <a:xfrm>
            <a:off x="4253708" y="5511866"/>
            <a:ext cx="35789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1600" dirty="0">
                <a:solidFill>
                  <a:prstClr val="black"/>
                </a:solidFill>
              </a:rPr>
              <a:t>3. Explicar el objetivo de la carta</a:t>
            </a:r>
          </a:p>
        </p:txBody>
      </p:sp>
      <p:cxnSp>
        <p:nvCxnSpPr>
          <p:cNvPr id="51" name="50 Conector recto"/>
          <p:cNvCxnSpPr/>
          <p:nvPr/>
        </p:nvCxnSpPr>
        <p:spPr>
          <a:xfrm flipV="1">
            <a:off x="1913475" y="4821378"/>
            <a:ext cx="0" cy="615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Rectángulo"/>
          <p:cNvSpPr/>
          <p:nvPr/>
        </p:nvSpPr>
        <p:spPr>
          <a:xfrm>
            <a:off x="1793324" y="5318110"/>
            <a:ext cx="22443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1600" dirty="0">
                <a:solidFill>
                  <a:prstClr val="black"/>
                </a:solidFill>
              </a:rPr>
              <a:t>4. Despedida formal y con cortesía</a:t>
            </a:r>
          </a:p>
        </p:txBody>
      </p:sp>
      <p:cxnSp>
        <p:nvCxnSpPr>
          <p:cNvPr id="41" name="40 Conector recto"/>
          <p:cNvCxnSpPr/>
          <p:nvPr/>
        </p:nvCxnSpPr>
        <p:spPr>
          <a:xfrm flipV="1">
            <a:off x="4894218" y="3836205"/>
            <a:ext cx="0" cy="958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>
            <a:off x="4419086" y="4581128"/>
            <a:ext cx="1764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/>
          <p:nvPr/>
        </p:nvCxnSpPr>
        <p:spPr>
          <a:xfrm flipV="1">
            <a:off x="4635692" y="4581128"/>
            <a:ext cx="0" cy="977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>
            <a:off x="280338" y="4218530"/>
            <a:ext cx="1400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 flipV="1">
            <a:off x="280338" y="4218530"/>
            <a:ext cx="0" cy="958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481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26396" y="29498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7. El currículum vitae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437502" y="1431320"/>
            <a:ext cx="1121982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800" b="1" dirty="0"/>
              <a:t>CV</a:t>
            </a:r>
            <a:endParaRPr lang="es-ES" sz="2800" b="1" dirty="0"/>
          </a:p>
        </p:txBody>
      </p:sp>
      <p:sp>
        <p:nvSpPr>
          <p:cNvPr id="22" name="21 Flecha derecha"/>
          <p:cNvSpPr/>
          <p:nvPr/>
        </p:nvSpPr>
        <p:spPr>
          <a:xfrm>
            <a:off x="1668105" y="1584918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28 Rectángulo"/>
          <p:cNvSpPr/>
          <p:nvPr/>
        </p:nvSpPr>
        <p:spPr>
          <a:xfrm>
            <a:off x="2287987" y="1431320"/>
            <a:ext cx="6286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</a:rPr>
              <a:t>Documento que refleja las competencias y aptitudes personales y profesionales de una persona con objeto de conseguir un trabajo. 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1509691" y="3328481"/>
            <a:ext cx="5544118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Cuidar mucho la presentación</a:t>
            </a:r>
            <a:endParaRPr lang="es-ES" sz="16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1589244" y="2706026"/>
            <a:ext cx="5249556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Presentación</a:t>
            </a:r>
            <a:endParaRPr lang="es-ES" dirty="0"/>
          </a:p>
        </p:txBody>
      </p:sp>
      <p:sp>
        <p:nvSpPr>
          <p:cNvPr id="41" name="40 Rectángulo"/>
          <p:cNvSpPr/>
          <p:nvPr/>
        </p:nvSpPr>
        <p:spPr>
          <a:xfrm>
            <a:off x="1504734" y="3747271"/>
            <a:ext cx="5544118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Tiempo medio de lectura 30 segundos</a:t>
            </a:r>
            <a:endParaRPr lang="es-ES" sz="1600" dirty="0"/>
          </a:p>
        </p:txBody>
      </p:sp>
      <p:sp>
        <p:nvSpPr>
          <p:cNvPr id="44" name="43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45" name="44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6" name="45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7" name="46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1509691" y="4231280"/>
            <a:ext cx="5527328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No hacerlo demasiado cargado</a:t>
            </a:r>
            <a:endParaRPr lang="es-ES" sz="1600" dirty="0"/>
          </a:p>
        </p:txBody>
      </p:sp>
      <p:sp>
        <p:nvSpPr>
          <p:cNvPr id="24" name="23 Rectángulo"/>
          <p:cNvSpPr/>
          <p:nvPr/>
        </p:nvSpPr>
        <p:spPr>
          <a:xfrm>
            <a:off x="1504734" y="4645371"/>
            <a:ext cx="5527328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No presentar fotocopias</a:t>
            </a:r>
            <a:endParaRPr lang="es-ES" sz="1600" dirty="0"/>
          </a:p>
        </p:txBody>
      </p:sp>
      <p:sp>
        <p:nvSpPr>
          <p:cNvPr id="25" name="24 Rectángulo"/>
          <p:cNvSpPr/>
          <p:nvPr/>
        </p:nvSpPr>
        <p:spPr>
          <a:xfrm>
            <a:off x="1501296" y="5082913"/>
            <a:ext cx="5544118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Originalidad y creatividad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4179423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26396" y="29498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7. El currículum vitae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250037" y="764704"/>
            <a:ext cx="3385859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dirty="0"/>
              <a:t>Modelo y estructura</a:t>
            </a:r>
            <a:endParaRPr lang="es-ES" sz="2400" b="1" dirty="0"/>
          </a:p>
        </p:txBody>
      </p:sp>
      <p:sp>
        <p:nvSpPr>
          <p:cNvPr id="22" name="21 Flecha derecha"/>
          <p:cNvSpPr/>
          <p:nvPr/>
        </p:nvSpPr>
        <p:spPr>
          <a:xfrm>
            <a:off x="3779912" y="918302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28 Rectángulo"/>
          <p:cNvSpPr/>
          <p:nvPr/>
        </p:nvSpPr>
        <p:spPr>
          <a:xfrm>
            <a:off x="4311781" y="738361"/>
            <a:ext cx="4597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</a:rPr>
              <a:t>Adaptarlo a cada oferta y resaltar lo que busca la empresa y obviemos lo que no dice nada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287527" y="1687657"/>
            <a:ext cx="8509020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sz="1600" dirty="0"/>
              <a:t>Nombre / apellidos / dirección /teléfonos/ e-mail/ lugar / fecha nacimiento / nacionalidad</a:t>
            </a:r>
            <a:endParaRPr lang="es-ES" sz="16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272874" y="1383385"/>
            <a:ext cx="2986859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sz="1600" dirty="0"/>
              <a:t>Datos Personales</a:t>
            </a:r>
            <a:endParaRPr lang="es-ES" sz="1600" dirty="0"/>
          </a:p>
        </p:txBody>
      </p:sp>
      <p:sp>
        <p:nvSpPr>
          <p:cNvPr id="44" name="43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45" name="44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6" name="45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7" name="46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287528" y="2338851"/>
            <a:ext cx="8509020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sz="1600" dirty="0"/>
              <a:t>Contener fechas / titulación obtenida / centro donde se han cursado. </a:t>
            </a:r>
            <a:endParaRPr lang="es-ES" sz="16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287527" y="2026211"/>
            <a:ext cx="2986859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sz="1600" dirty="0"/>
              <a:t>Formación Académica</a:t>
            </a:r>
            <a:endParaRPr lang="es-ES" sz="1600" dirty="0"/>
          </a:p>
        </p:txBody>
      </p:sp>
      <p:sp>
        <p:nvSpPr>
          <p:cNvPr id="20" name="19 Rectángulo"/>
          <p:cNvSpPr/>
          <p:nvPr/>
        </p:nvSpPr>
        <p:spPr>
          <a:xfrm>
            <a:off x="287085" y="2977168"/>
            <a:ext cx="8509020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sz="1600" dirty="0"/>
              <a:t>Estudios no reglados y no reconocidos oficialmente</a:t>
            </a:r>
            <a:endParaRPr lang="es-ES" sz="16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287085" y="2677405"/>
            <a:ext cx="2986859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sz="1600" dirty="0"/>
              <a:t>Formación Complementaria</a:t>
            </a:r>
            <a:endParaRPr lang="es-ES" sz="1600" dirty="0"/>
          </a:p>
        </p:txBody>
      </p:sp>
      <p:sp>
        <p:nvSpPr>
          <p:cNvPr id="27" name="26 Rectángulo"/>
          <p:cNvSpPr/>
          <p:nvPr/>
        </p:nvSpPr>
        <p:spPr>
          <a:xfrm>
            <a:off x="295984" y="3619438"/>
            <a:ext cx="8509020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sz="1600" dirty="0"/>
              <a:t>Información sobre empresas y sectores / funciones y responsabilidades / periodo de tiempo / FCT</a:t>
            </a:r>
            <a:endParaRPr lang="es-ES" sz="16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287528" y="3315722"/>
            <a:ext cx="2986859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Experiencia profesional</a:t>
            </a:r>
            <a:endParaRPr lang="es-ES" dirty="0"/>
          </a:p>
        </p:txBody>
      </p:sp>
      <p:sp>
        <p:nvSpPr>
          <p:cNvPr id="31" name="30 Rectángulo"/>
          <p:cNvSpPr/>
          <p:nvPr/>
        </p:nvSpPr>
        <p:spPr>
          <a:xfrm>
            <a:off x="307629" y="4258086"/>
            <a:ext cx="8509020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sz="1600" dirty="0"/>
              <a:t>Idioma / nivel conseguido / maternos</a:t>
            </a:r>
            <a:endParaRPr lang="es-ES" sz="16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284524" y="3954017"/>
            <a:ext cx="2986859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Idiomas</a:t>
            </a:r>
            <a:endParaRPr lang="es-ES" dirty="0"/>
          </a:p>
        </p:txBody>
      </p:sp>
      <p:sp>
        <p:nvSpPr>
          <p:cNvPr id="34" name="33 Rectángulo"/>
          <p:cNvSpPr/>
          <p:nvPr/>
        </p:nvSpPr>
        <p:spPr>
          <a:xfrm>
            <a:off x="307629" y="4884182"/>
            <a:ext cx="8509020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sz="1600" dirty="0"/>
              <a:t>Programas que se dominan y entorno que se sabe emplear (PC y/o MAC) / Internet</a:t>
            </a:r>
            <a:endParaRPr lang="es-ES" sz="16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287528" y="4596640"/>
            <a:ext cx="2986859" cy="33855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Conocimientos informáticos</a:t>
            </a:r>
            <a:endParaRPr lang="es-ES" dirty="0"/>
          </a:p>
        </p:txBody>
      </p:sp>
      <p:sp>
        <p:nvSpPr>
          <p:cNvPr id="36" name="35 Rectángulo"/>
          <p:cNvSpPr/>
          <p:nvPr/>
        </p:nvSpPr>
        <p:spPr>
          <a:xfrm>
            <a:off x="307629" y="5574906"/>
            <a:ext cx="8509020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sz="1600" dirty="0"/>
              <a:t>Para reforzar / aficiones / referencias / capacitaciones personales…</a:t>
            </a:r>
            <a:endParaRPr lang="es-ES" sz="1600" dirty="0"/>
          </a:p>
        </p:txBody>
      </p:sp>
      <p:sp>
        <p:nvSpPr>
          <p:cNvPr id="37" name="36 CuadroTexto"/>
          <p:cNvSpPr txBox="1"/>
          <p:nvPr/>
        </p:nvSpPr>
        <p:spPr>
          <a:xfrm>
            <a:off x="302397" y="5222736"/>
            <a:ext cx="2986859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Otros datos de interés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776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326" y="-3340"/>
            <a:ext cx="5937834" cy="696036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b="1" dirty="0"/>
              <a:t>CONTENIDOS</a:t>
            </a:r>
            <a:endParaRPr lang="es-ES" b="1" dirty="0"/>
          </a:p>
        </p:txBody>
      </p:sp>
      <p:sp>
        <p:nvSpPr>
          <p:cNvPr id="5" name="4 Rectángulo">
            <a:hlinkClick r:id="rId2" action="ppaction://hlinksldjump" tooltip="click punto 1"/>
          </p:cNvPr>
          <p:cNvSpPr/>
          <p:nvPr/>
        </p:nvSpPr>
        <p:spPr>
          <a:xfrm>
            <a:off x="616132" y="1368690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s-ES_tradnl" sz="2800" b="1" dirty="0">
                <a:solidFill>
                  <a:prstClr val="black"/>
                </a:solidFill>
              </a:rPr>
              <a:t>Nuestra carrera profesional</a:t>
            </a:r>
          </a:p>
        </p:txBody>
      </p:sp>
      <p:sp>
        <p:nvSpPr>
          <p:cNvPr id="6" name="5 Rectángulo">
            <a:hlinkClick r:id="rId3" action="ppaction://hlinksldjump"/>
          </p:cNvPr>
          <p:cNvSpPr/>
          <p:nvPr/>
        </p:nvSpPr>
        <p:spPr>
          <a:xfrm>
            <a:off x="653713" y="2284464"/>
            <a:ext cx="77441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3.  Itinerarios formativos y profesionalizados</a:t>
            </a:r>
          </a:p>
        </p:txBody>
      </p:sp>
      <p:sp>
        <p:nvSpPr>
          <p:cNvPr id="8" name="7 Rectángulo">
            <a:hlinkClick r:id="rId4" action="ppaction://hlinksldjump"/>
          </p:cNvPr>
          <p:cNvSpPr/>
          <p:nvPr/>
        </p:nvSpPr>
        <p:spPr>
          <a:xfrm>
            <a:off x="654087" y="3239509"/>
            <a:ext cx="8049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5.  Oportunidades en Europa</a:t>
            </a:r>
          </a:p>
        </p:txBody>
      </p:sp>
      <p:sp>
        <p:nvSpPr>
          <p:cNvPr id="10" name="9 Rectángulo">
            <a:hlinkClick r:id="rId5" action="ppaction://hlinksldjump"/>
          </p:cNvPr>
          <p:cNvSpPr/>
          <p:nvPr/>
        </p:nvSpPr>
        <p:spPr>
          <a:xfrm>
            <a:off x="626005" y="1830355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2.  Autoanálisis personal y profesional</a:t>
            </a: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440235" y="1589988"/>
            <a:ext cx="351794" cy="442037"/>
          </a:xfrm>
          <a:prstGeom prst="rect">
            <a:avLst/>
          </a:prstGeom>
        </p:spPr>
      </p:pic>
      <p:sp>
        <p:nvSpPr>
          <p:cNvPr id="18" name="17 Rectángulo">
            <a:hlinkClick r:id="rId7" action="ppaction://hlinksldjump"/>
          </p:cNvPr>
          <p:cNvSpPr/>
          <p:nvPr/>
        </p:nvSpPr>
        <p:spPr>
          <a:xfrm>
            <a:off x="654087" y="2746129"/>
            <a:ext cx="82405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4.  El plan de acción para la búsqueda de empleo</a:t>
            </a:r>
          </a:p>
        </p:txBody>
      </p:sp>
      <p:sp>
        <p:nvSpPr>
          <p:cNvPr id="9" name="8 Rectángulo">
            <a:hlinkClick r:id="rId8" action="ppaction://hlinksldjump"/>
          </p:cNvPr>
          <p:cNvSpPr/>
          <p:nvPr/>
        </p:nvSpPr>
        <p:spPr>
          <a:xfrm>
            <a:off x="685600" y="4203261"/>
            <a:ext cx="8049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7.  El currículum vitae</a:t>
            </a:r>
          </a:p>
        </p:txBody>
      </p:sp>
      <p:sp>
        <p:nvSpPr>
          <p:cNvPr id="11" name="10 Rectángulo">
            <a:hlinkClick r:id="rId9" action="ppaction://hlinksldjump"/>
          </p:cNvPr>
          <p:cNvSpPr/>
          <p:nvPr/>
        </p:nvSpPr>
        <p:spPr>
          <a:xfrm>
            <a:off x="653713" y="3741596"/>
            <a:ext cx="8049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6.  La carta de presentación</a:t>
            </a:r>
          </a:p>
        </p:txBody>
      </p:sp>
      <p:sp>
        <p:nvSpPr>
          <p:cNvPr id="12" name="11 Rectángulo">
            <a:hlinkClick r:id="rId10" action="ppaction://hlinksldjump"/>
          </p:cNvPr>
          <p:cNvSpPr/>
          <p:nvPr/>
        </p:nvSpPr>
        <p:spPr>
          <a:xfrm>
            <a:off x="703259" y="4664926"/>
            <a:ext cx="8049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8.  La entrevista de trabajo</a:t>
            </a:r>
          </a:p>
        </p:txBody>
      </p:sp>
      <p:sp>
        <p:nvSpPr>
          <p:cNvPr id="13" name="12 Rectángulo">
            <a:hlinkClick r:id="rId11" action="ppaction://hlinksldjump"/>
          </p:cNvPr>
          <p:cNvSpPr/>
          <p:nvPr/>
        </p:nvSpPr>
        <p:spPr>
          <a:xfrm>
            <a:off x="703259" y="5126591"/>
            <a:ext cx="8049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9.  La marca personal o “personal branding”</a:t>
            </a:r>
          </a:p>
        </p:txBody>
      </p:sp>
    </p:spTree>
    <p:extLst>
      <p:ext uri="{BB962C8B-B14F-4D97-AF65-F5344CB8AC3E}">
        <p14:creationId xmlns:p14="http://schemas.microsoft.com/office/powerpoint/2010/main" val="789345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26396" y="29498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7. El currículum vitae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6804248" y="1556792"/>
            <a:ext cx="2061867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currículums</a:t>
            </a:r>
            <a:endParaRPr lang="es-E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531051483"/>
              </p:ext>
            </p:extLst>
          </p:nvPr>
        </p:nvGraphicFramePr>
        <p:xfrm>
          <a:off x="509158" y="635285"/>
          <a:ext cx="6146502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22 CuadroTexto"/>
          <p:cNvSpPr txBox="1"/>
          <p:nvPr/>
        </p:nvSpPr>
        <p:spPr>
          <a:xfrm>
            <a:off x="91933" y="4077072"/>
            <a:ext cx="2339752" cy="830997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videocurrículum</a:t>
            </a:r>
            <a:endParaRPr lang="es-E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4" name="23 Diagrama"/>
          <p:cNvGraphicFramePr/>
          <p:nvPr>
            <p:extLst>
              <p:ext uri="{D42A27DB-BD31-4B8C-83A1-F6EECF244321}">
                <p14:modId xmlns:p14="http://schemas.microsoft.com/office/powerpoint/2010/main" val="3575080859"/>
              </p:ext>
            </p:extLst>
          </p:nvPr>
        </p:nvGraphicFramePr>
        <p:xfrm>
          <a:off x="2397100" y="3025237"/>
          <a:ext cx="6692726" cy="3140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5" name="24 CuadroTexto">
            <a:hlinkClick r:id="rId1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26" name="25 Imagen"/>
          <p:cNvPicPr>
            <a:picLocks noChangeAspect="1"/>
          </p:cNvPicPr>
          <p:nvPr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27" name="26 Flecha izquierda">
            <a:hlinkClick r:id="rId1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27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1" name="10 Rectángulo">
            <a:hlinkClick r:id="rId15"/>
          </p:cNvPr>
          <p:cNvSpPr/>
          <p:nvPr/>
        </p:nvSpPr>
        <p:spPr>
          <a:xfrm>
            <a:off x="-612525" y="5583896"/>
            <a:ext cx="37573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 </a:t>
            </a:r>
            <a:r>
              <a:rPr lang="es-ES_tradnl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“creatividad</a:t>
            </a:r>
          </a:p>
          <a:p>
            <a:pPr algn="ctr"/>
            <a:r>
              <a:rPr lang="es-ES_tradnl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búsqueda de empleo”</a:t>
            </a:r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>
          <a:blip r:embed="rId1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89753" y="5663328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28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26396" y="29498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8. La entrevista de trabajo</a:t>
            </a:r>
          </a:p>
        </p:txBody>
      </p:sp>
      <p:sp>
        <p:nvSpPr>
          <p:cNvPr id="8" name="7 Rectángulo">
            <a:hlinkClick r:id="rId2"/>
          </p:cNvPr>
          <p:cNvSpPr/>
          <p:nvPr/>
        </p:nvSpPr>
        <p:spPr>
          <a:xfrm>
            <a:off x="347129" y="5698482"/>
            <a:ext cx="32103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“¿Qué buscan las empresas?”</a:t>
            </a: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56014" y="5724915"/>
            <a:ext cx="351794" cy="442037"/>
          </a:xfrm>
          <a:prstGeom prst="rect">
            <a:avLst/>
          </a:prstGeom>
        </p:spPr>
      </p:pic>
      <p:sp>
        <p:nvSpPr>
          <p:cNvPr id="10" name="9 Rectángulo">
            <a:hlinkClick r:id="rId4"/>
          </p:cNvPr>
          <p:cNvSpPr/>
          <p:nvPr/>
        </p:nvSpPr>
        <p:spPr>
          <a:xfrm>
            <a:off x="3658927" y="5698481"/>
            <a:ext cx="2662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“¿Cómo son los Test?”</a:t>
            </a:r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480172" y="5714599"/>
            <a:ext cx="351794" cy="442037"/>
          </a:xfrm>
          <a:prstGeom prst="rect">
            <a:avLst/>
          </a:prstGeom>
        </p:spPr>
      </p:pic>
      <p:sp>
        <p:nvSpPr>
          <p:cNvPr id="13" name="12 Rectángulo"/>
          <p:cNvSpPr/>
          <p:nvPr/>
        </p:nvSpPr>
        <p:spPr>
          <a:xfrm>
            <a:off x="372871" y="692696"/>
            <a:ext cx="82705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2400" dirty="0"/>
              <a:t>Objetivo </a:t>
            </a:r>
            <a:r>
              <a:rPr lang="es-ES_tradnl" sz="2400" dirty="0">
                <a:sym typeface="Wingdings" panose="05000000000000000000" pitchFamily="2" charset="2"/>
              </a:rPr>
              <a:t> dar con la persona más adecuada</a:t>
            </a:r>
            <a:endParaRPr lang="es-ES" sz="2400" dirty="0"/>
          </a:p>
        </p:txBody>
      </p:sp>
      <p:sp>
        <p:nvSpPr>
          <p:cNvPr id="16" name="15 Rectángulo"/>
          <p:cNvSpPr/>
          <p:nvPr/>
        </p:nvSpPr>
        <p:spPr>
          <a:xfrm>
            <a:off x="3874521" y="1484784"/>
            <a:ext cx="4585911" cy="1077218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b="1" dirty="0">
                <a:solidFill>
                  <a:schemeClr val="accent3">
                    <a:lumMod val="75000"/>
                  </a:schemeClr>
                </a:solidFill>
                <a:sym typeface="Wingdings" pitchFamily="2" charset="2"/>
              </a:rPr>
              <a:t>Recepción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b="1" dirty="0">
                <a:solidFill>
                  <a:schemeClr val="accent3">
                    <a:lumMod val="75000"/>
                  </a:schemeClr>
                </a:solidFill>
                <a:sym typeface="Wingdings" pitchFamily="2" charset="2"/>
              </a:rPr>
              <a:t>Saludo y presentaciones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b="1" dirty="0">
                <a:solidFill>
                  <a:schemeClr val="accent3">
                    <a:lumMod val="75000"/>
                  </a:schemeClr>
                </a:solidFill>
                <a:sym typeface="Wingdings" pitchFamily="2" charset="2"/>
              </a:rPr>
              <a:t>Conversación introductoria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b="1" dirty="0">
                <a:solidFill>
                  <a:schemeClr val="accent3">
                    <a:lumMod val="75000"/>
                  </a:schemeClr>
                </a:solidFill>
                <a:sym typeface="Wingdings" pitchFamily="2" charset="2"/>
              </a:rPr>
              <a:t>Aclaraciones respecto la entrevista</a:t>
            </a:r>
            <a:endParaRPr lang="es-E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16 CuadroTexto">
            <a:hlinkClick r:id="rId5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8" name="17 Imagen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9" name="18 Flecha izquierda">
            <a:hlinkClick r:id="rId7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13 Diagrama"/>
          <p:cNvGraphicFramePr/>
          <p:nvPr>
            <p:extLst>
              <p:ext uri="{D42A27DB-BD31-4B8C-83A1-F6EECF244321}">
                <p14:modId xmlns:p14="http://schemas.microsoft.com/office/powerpoint/2010/main" val="872307055"/>
              </p:ext>
            </p:extLst>
          </p:nvPr>
        </p:nvGraphicFramePr>
        <p:xfrm>
          <a:off x="-785125" y="1484784"/>
          <a:ext cx="628836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5" name="14 Rectángulo"/>
          <p:cNvSpPr/>
          <p:nvPr/>
        </p:nvSpPr>
        <p:spPr>
          <a:xfrm>
            <a:off x="3838794" y="2996952"/>
            <a:ext cx="4585911" cy="1323439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b="1" dirty="0">
                <a:solidFill>
                  <a:schemeClr val="accent3">
                    <a:lumMod val="75000"/>
                  </a:schemeClr>
                </a:solidFill>
                <a:sym typeface="Wingdings" pitchFamily="2" charset="2"/>
              </a:rPr>
              <a:t>Preguntas sobre: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b="1" dirty="0">
                <a:solidFill>
                  <a:schemeClr val="accent3">
                    <a:lumMod val="75000"/>
                  </a:schemeClr>
                </a:solidFill>
                <a:sym typeface="Wingdings" pitchFamily="2" charset="2"/>
              </a:rPr>
              <a:t>Formación y estudios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b="1" dirty="0">
                <a:solidFill>
                  <a:schemeClr val="accent3">
                    <a:lumMod val="75000"/>
                  </a:schemeClr>
                </a:solidFill>
                <a:sym typeface="Wingdings" pitchFamily="2" charset="2"/>
              </a:rPr>
              <a:t>Experiencia profesional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b="1" dirty="0">
                <a:solidFill>
                  <a:schemeClr val="accent3">
                    <a:lumMod val="75000"/>
                  </a:schemeClr>
                </a:solidFill>
                <a:sym typeface="Wingdings" pitchFamily="2" charset="2"/>
              </a:rPr>
              <a:t>Cuestiones personales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b="1" dirty="0">
                <a:solidFill>
                  <a:schemeClr val="accent3">
                    <a:lumMod val="75000"/>
                  </a:schemeClr>
                </a:solidFill>
                <a:sym typeface="Wingdings" pitchFamily="2" charset="2"/>
              </a:rPr>
              <a:t>Condiciones laborales deseadas</a:t>
            </a:r>
            <a:endParaRPr lang="es-E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3816697" y="4801507"/>
            <a:ext cx="4585911" cy="58477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b="1" dirty="0">
                <a:solidFill>
                  <a:schemeClr val="accent3">
                    <a:lumMod val="75000"/>
                  </a:schemeClr>
                </a:solidFill>
                <a:sym typeface="Wingdings" pitchFamily="2" charset="2"/>
              </a:rPr>
              <a:t>Aclaración de dudas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b="1" dirty="0">
                <a:solidFill>
                  <a:schemeClr val="accent3">
                    <a:lumMod val="75000"/>
                  </a:schemeClr>
                </a:solidFill>
                <a:sym typeface="Wingdings" pitchFamily="2" charset="2"/>
              </a:rPr>
              <a:t>Despedida</a:t>
            </a:r>
          </a:p>
        </p:txBody>
      </p:sp>
      <p:sp>
        <p:nvSpPr>
          <p:cNvPr id="21" name="20 Rectángulo">
            <a:hlinkClick r:id="rId13"/>
          </p:cNvPr>
          <p:cNvSpPr/>
          <p:nvPr/>
        </p:nvSpPr>
        <p:spPr>
          <a:xfrm>
            <a:off x="6430512" y="5698481"/>
            <a:ext cx="2753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“2¿Cómo son los Test?”</a:t>
            </a:r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6214092" y="5726616"/>
            <a:ext cx="351794" cy="442037"/>
          </a:xfrm>
          <a:prstGeom prst="rect">
            <a:avLst/>
          </a:prstGeom>
        </p:spPr>
      </p:pic>
      <p:sp>
        <p:nvSpPr>
          <p:cNvPr id="23" name="22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744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26396" y="29498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8. La entrevista de trabajo</a:t>
            </a:r>
          </a:p>
        </p:txBody>
      </p:sp>
      <p:sp>
        <p:nvSpPr>
          <p:cNvPr id="17" name="16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8" name="17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9" name="1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97643" y="1309513"/>
            <a:ext cx="2183026" cy="5297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tx1"/>
                </a:solidFill>
              </a:rPr>
              <a:t>Primera impresión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20" name="19 Flecha derecha"/>
          <p:cNvSpPr/>
          <p:nvPr/>
        </p:nvSpPr>
        <p:spPr>
          <a:xfrm rot="5400000">
            <a:off x="1674504" y="1894545"/>
            <a:ext cx="223958" cy="180618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3567128" y="2096833"/>
            <a:ext cx="5400601" cy="156966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Confianza y seguridad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Estar muy atentos durante los primeros minutos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Actitud positiva y coherente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Poca experiencia : resaltar formación, motivación e interés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Hacer preguntas sobre la empresa, el negocio o lugar a ocupar</a:t>
            </a:r>
            <a:endParaRPr lang="es-ES" sz="16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322501" y="2134597"/>
            <a:ext cx="2984793" cy="830997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Decisiva 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3 primeros minutos marcan el desarrollo de la entrevista</a:t>
            </a:r>
            <a:endParaRPr lang="es-ES" sz="16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5399032" y="1273510"/>
            <a:ext cx="2280854" cy="6017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tx1"/>
                </a:solidFill>
              </a:rPr>
              <a:t>Durante la entrevista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1585099" y="747444"/>
            <a:ext cx="477264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Preparación de la entrevista</a:t>
            </a:r>
            <a:endParaRPr lang="es-ES" dirty="0"/>
          </a:p>
        </p:txBody>
      </p:sp>
      <p:sp>
        <p:nvSpPr>
          <p:cNvPr id="26" name="25 CuadroTexto"/>
          <p:cNvSpPr txBox="1"/>
          <p:nvPr/>
        </p:nvSpPr>
        <p:spPr>
          <a:xfrm>
            <a:off x="623816" y="3246943"/>
            <a:ext cx="2325335" cy="6115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tx1"/>
                </a:solidFill>
              </a:rPr>
              <a:t>Antes de la entrevista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4788023" y="4632260"/>
            <a:ext cx="3949817" cy="1323439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1600" dirty="0"/>
              <a:t>Reflexionar :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Impresiones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Preguntas inesperadas</a:t>
            </a:r>
            <a:endParaRPr lang="es-ES" sz="1600" dirty="0"/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Respuestas que han costado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Datos útiles par futuras entrevistas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218440" y="4092139"/>
            <a:ext cx="4254622" cy="156966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1600" dirty="0"/>
              <a:t>Conveniente: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Informarnos sobre la empresa y su sector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Repasar nuestro CV y carta de presentación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Prepararnos para explicar nuestra trayectoria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Preparar preguntas personales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Facilitar el trabajo al entrevistador</a:t>
            </a:r>
            <a:endParaRPr lang="es-ES" sz="16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5292079" y="3775977"/>
            <a:ext cx="2675377" cy="6323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tx1"/>
                </a:solidFill>
              </a:rPr>
              <a:t>Al finalizar entrevista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33" name="32 Flecha derecha"/>
          <p:cNvSpPr/>
          <p:nvPr/>
        </p:nvSpPr>
        <p:spPr>
          <a:xfrm rot="5400000">
            <a:off x="6517788" y="4429972"/>
            <a:ext cx="223958" cy="180618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33 Flecha derecha"/>
          <p:cNvSpPr/>
          <p:nvPr/>
        </p:nvSpPr>
        <p:spPr>
          <a:xfrm rot="5400000">
            <a:off x="6188932" y="1896921"/>
            <a:ext cx="223958" cy="180618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34 Flecha derecha"/>
          <p:cNvSpPr/>
          <p:nvPr/>
        </p:nvSpPr>
        <p:spPr>
          <a:xfrm rot="5400000">
            <a:off x="1677177" y="3880198"/>
            <a:ext cx="223958" cy="180618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35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131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26396" y="29498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8. La entrevista de trabajo</a:t>
            </a:r>
          </a:p>
        </p:txBody>
      </p:sp>
      <p:sp>
        <p:nvSpPr>
          <p:cNvPr id="17" name="16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8" name="17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9" name="1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1585099" y="1135693"/>
            <a:ext cx="7451397" cy="1815882"/>
          </a:xfrm>
          <a:prstGeom prst="rect">
            <a:avLst/>
          </a:prstGeom>
          <a:noFill/>
          <a:ln>
            <a:noFill/>
          </a:ln>
        </p:spPr>
        <p:txBody>
          <a:bodyPr wrap="square" numCol="2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Preparar las respuestas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Evitar tutear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Mismo idioma que el entrevistado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Preparar preguntas</a:t>
            </a:r>
          </a:p>
          <a:p>
            <a:pPr marL="285750" indent="-285750">
              <a:buFont typeface="Arial" charset="0"/>
              <a:buChar char="•"/>
            </a:pPr>
            <a:endParaRPr lang="es-ES_tradnl" sz="1600" dirty="0"/>
          </a:p>
          <a:p>
            <a:pPr marL="285750" indent="-285750">
              <a:buFont typeface="Arial" charset="0"/>
              <a:buChar char="•"/>
            </a:pPr>
            <a:endParaRPr lang="es-ES_tradnl" sz="1600" dirty="0"/>
          </a:p>
          <a:p>
            <a:endParaRPr lang="es-ES_tradnl" sz="1600" dirty="0"/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Reformulación positiva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Comentarios positivos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Demostrar seguridad</a:t>
            </a:r>
            <a:endParaRPr lang="es-ES" sz="16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2411760" y="766361"/>
            <a:ext cx="426858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La Comunicación Verbal</a:t>
            </a:r>
            <a:endParaRPr lang="es-ES" dirty="0"/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2030619212"/>
              </p:ext>
            </p:extLst>
          </p:nvPr>
        </p:nvGraphicFramePr>
        <p:xfrm>
          <a:off x="78313" y="866800"/>
          <a:ext cx="8910100" cy="5082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1" name="20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685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26396" y="29498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8. La entrevista de trabajo</a:t>
            </a:r>
          </a:p>
        </p:txBody>
      </p:sp>
      <p:sp>
        <p:nvSpPr>
          <p:cNvPr id="17" name="16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8" name="17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9" name="1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202113" y="1268760"/>
            <a:ext cx="2353663" cy="2800767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Como decimos las cosas y cómo actuamos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Proporciona tanta o más información que la verbal (60 – 80%)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Ante incongruencia entre verbal y no verbal </a:t>
            </a:r>
            <a:r>
              <a:rPr lang="es-ES_tradnl" sz="1600" dirty="0">
                <a:sym typeface="Wingdings" panose="05000000000000000000" pitchFamily="2" charset="2"/>
              </a:rPr>
              <a:t> nos inclinamos hacia el no verbal</a:t>
            </a:r>
            <a:endParaRPr lang="es-ES" sz="16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220431" y="751183"/>
            <a:ext cx="426858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La Comunicación No Verbal</a:t>
            </a:r>
            <a:endParaRPr lang="es-ES" dirty="0"/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361318505"/>
              </p:ext>
            </p:extLst>
          </p:nvPr>
        </p:nvGraphicFramePr>
        <p:xfrm>
          <a:off x="611560" y="1135693"/>
          <a:ext cx="10081120" cy="5029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" name="9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140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26396" y="29498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8. La entrevista de trabajo</a:t>
            </a:r>
          </a:p>
        </p:txBody>
      </p:sp>
      <p:sp>
        <p:nvSpPr>
          <p:cNvPr id="17" name="16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8" name="17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9" name="1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202113" y="2220643"/>
            <a:ext cx="8762374" cy="3785652"/>
          </a:xfrm>
          <a:prstGeom prst="rect">
            <a:avLst/>
          </a:prstGeom>
          <a:noFill/>
          <a:ln>
            <a:noFill/>
          </a:ln>
        </p:spPr>
        <p:txBody>
          <a:bodyPr wrap="square" numCol="2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Entrevista altamente estructurada, profunda y detallada</a:t>
            </a:r>
          </a:p>
          <a:p>
            <a:endParaRPr lang="es-ES_tradnl" sz="1600" dirty="0"/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El entrevistado debe responder de forma abierta describiendo lo que hizo, dijo, pensó y sintió durante una experiencia concreta</a:t>
            </a:r>
          </a:p>
          <a:p>
            <a:pPr marL="285750" indent="-285750">
              <a:buFont typeface="Arial" charset="0"/>
              <a:buChar char="•"/>
            </a:pPr>
            <a:endParaRPr lang="es-ES_tradnl" sz="1600" dirty="0"/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Narrar las acciones concretas, tal como fueron y como él las vivió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s-ES_tradnl" sz="1600" dirty="0"/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Objetivo </a:t>
            </a:r>
            <a:r>
              <a:rPr lang="es-ES_tradnl" sz="1600" dirty="0">
                <a:sym typeface="Wingdings" panose="05000000000000000000" pitchFamily="2" charset="2"/>
              </a:rPr>
              <a:t> averiguar los motivos, habilidades y conocimientos del entrevistado</a:t>
            </a:r>
          </a:p>
          <a:p>
            <a:pPr marL="285750" indent="-285750">
              <a:buFont typeface="Arial" charset="0"/>
              <a:buChar char="•"/>
            </a:pPr>
            <a:endParaRPr lang="es-ES_tradnl" sz="1600" dirty="0">
              <a:sym typeface="Wingdings" panose="05000000000000000000" pitchFamily="2" charset="2"/>
            </a:endParaRPr>
          </a:p>
          <a:p>
            <a:pPr marL="285750" indent="-285750">
              <a:buFont typeface="Arial" charset="0"/>
              <a:buChar char="•"/>
            </a:pPr>
            <a:endParaRPr lang="es-ES_tradnl" sz="1600" dirty="0">
              <a:sym typeface="Wingdings" panose="05000000000000000000" pitchFamily="2" charset="2"/>
            </a:endParaRPr>
          </a:p>
          <a:p>
            <a:pPr marL="285750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Para evitar desvíos de información usar preguntas más directas </a:t>
            </a:r>
          </a:p>
          <a:p>
            <a:endParaRPr lang="es-ES_tradnl" sz="1600" dirty="0"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¿Qué hizo que llegase a esa situación?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¿Qué pensó en esa situación?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¿Cuál era su papel?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¿Qué hizo usted?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sz="1600" dirty="0">
                <a:sym typeface="Wingdings" panose="05000000000000000000" pitchFamily="2" charset="2"/>
              </a:rPr>
              <a:t>¿Qué resultado se produjo?</a:t>
            </a:r>
            <a:endParaRPr lang="es-ES_tradnl" sz="1600" dirty="0"/>
          </a:p>
          <a:p>
            <a:pPr marL="285750" indent="-285750">
              <a:buFont typeface="Arial" charset="0"/>
              <a:buChar char="•"/>
            </a:pPr>
            <a:endParaRPr lang="es-ES" sz="1600" dirty="0"/>
          </a:p>
          <a:p>
            <a:endParaRPr lang="es-ES" sz="1600" dirty="0"/>
          </a:p>
          <a:p>
            <a:pPr marL="285750" indent="-285750">
              <a:buFont typeface="Arial" charset="0"/>
              <a:buChar char="•"/>
            </a:pPr>
            <a:endParaRPr lang="es-ES" sz="1600" dirty="0"/>
          </a:p>
          <a:p>
            <a:endParaRPr lang="es-ES" sz="16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2297826" y="1212845"/>
            <a:ext cx="426858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El incidente crítico</a:t>
            </a:r>
            <a:endParaRPr lang="es-ES" dirty="0"/>
          </a:p>
        </p:txBody>
      </p:sp>
      <p:sp>
        <p:nvSpPr>
          <p:cNvPr id="11" name="10 Rectángulo">
            <a:hlinkClick r:id="rId5"/>
          </p:cNvPr>
          <p:cNvSpPr/>
          <p:nvPr/>
        </p:nvSpPr>
        <p:spPr>
          <a:xfrm>
            <a:off x="603946" y="5593788"/>
            <a:ext cx="32705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“El sexismo en las entrevistas”</a:t>
            </a:r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299096" y="5600135"/>
            <a:ext cx="351794" cy="442037"/>
          </a:xfrm>
          <a:prstGeom prst="rect">
            <a:avLst/>
          </a:prstGeom>
        </p:spPr>
      </p:pic>
      <p:sp>
        <p:nvSpPr>
          <p:cNvPr id="15" name="14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6" name="15 Rectángulo">
            <a:hlinkClick r:id="rId7"/>
          </p:cNvPr>
          <p:cNvSpPr/>
          <p:nvPr/>
        </p:nvSpPr>
        <p:spPr>
          <a:xfrm>
            <a:off x="5148064" y="5513376"/>
            <a:ext cx="30992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“Simulador de entrevistas”</a:t>
            </a:r>
          </a:p>
        </p:txBody>
      </p:sp>
      <p:pic>
        <p:nvPicPr>
          <p:cNvPr id="20" name="19 Imagen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4846500" y="5573181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3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126396" y="29498"/>
            <a:ext cx="8611445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4000" b="1" dirty="0"/>
              <a:t>8. La entrevista de trabajo</a:t>
            </a:r>
          </a:p>
        </p:txBody>
      </p:sp>
      <p:sp>
        <p:nvSpPr>
          <p:cNvPr id="17" name="16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8" name="17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9" name="1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357684" y="761040"/>
            <a:ext cx="4458325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Consejos finales para ser valorado</a:t>
            </a:r>
            <a:endParaRPr lang="es-ES" dirty="0"/>
          </a:p>
        </p:txBody>
      </p:sp>
      <p:sp>
        <p:nvSpPr>
          <p:cNvPr id="2" name="1 Rectángulo"/>
          <p:cNvSpPr/>
          <p:nvPr/>
        </p:nvSpPr>
        <p:spPr>
          <a:xfrm>
            <a:off x="0" y="1130372"/>
            <a:ext cx="9072610" cy="503535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_tradnl" dirty="0">
                <a:solidFill>
                  <a:prstClr val="black"/>
                </a:solidFill>
                <a:sym typeface="Wingdings" pitchFamily="2" charset="2"/>
              </a:rPr>
              <a:t>Mostar interés en la ocupación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_tradnl" dirty="0">
                <a:solidFill>
                  <a:prstClr val="black"/>
                </a:solidFill>
                <a:sym typeface="Wingdings" pitchFamily="2" charset="2"/>
              </a:rPr>
              <a:t>Mostar una actitud positiva y de entusiasmo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_tradnl" dirty="0">
                <a:solidFill>
                  <a:prstClr val="black"/>
                </a:solidFill>
                <a:sym typeface="Wingdings" pitchFamily="2" charset="2"/>
              </a:rPr>
              <a:t>Ser un/a buen/a comunicador/a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_tradnl" dirty="0">
                <a:solidFill>
                  <a:prstClr val="black"/>
                </a:solidFill>
                <a:sym typeface="Wingdings" pitchFamily="2" charset="2"/>
              </a:rPr>
              <a:t>Tener confianza en un/a mismo/a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_tradnl" dirty="0">
                <a:solidFill>
                  <a:prstClr val="black"/>
                </a:solidFill>
                <a:sym typeface="Wingdings" pitchFamily="2" charset="2"/>
              </a:rPr>
              <a:t>Mostrar apariencia de madurez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_tradnl" dirty="0">
                <a:solidFill>
                  <a:prstClr val="black"/>
                </a:solidFill>
                <a:sym typeface="Wingdings" pitchFamily="2" charset="2"/>
              </a:rPr>
              <a:t>Implicarse en el trabajo, creer en lo que se hace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_tradnl" dirty="0">
                <a:solidFill>
                  <a:prstClr val="black"/>
                </a:solidFill>
                <a:sym typeface="Wingdings" pitchFamily="2" charset="2"/>
              </a:rPr>
              <a:t>Ser agradable, intentar ser simpático/a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_tradnl" dirty="0">
                <a:solidFill>
                  <a:prstClr val="black"/>
                </a:solidFill>
                <a:sym typeface="Wingdings" pitchFamily="2" charset="2"/>
              </a:rPr>
              <a:t>Ser tolerante a la tensión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_tradnl" dirty="0">
                <a:solidFill>
                  <a:prstClr val="black"/>
                </a:solidFill>
                <a:sym typeface="Wingdings" pitchFamily="2" charset="2"/>
              </a:rPr>
              <a:t>Mostrar capacidad de organización  y planificación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_tradnl" dirty="0">
                <a:solidFill>
                  <a:prstClr val="black"/>
                </a:solidFill>
                <a:sym typeface="Wingdings" pitchFamily="2" charset="2"/>
              </a:rPr>
              <a:t>Demostrar tener iniciativa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_tradnl" dirty="0">
                <a:solidFill>
                  <a:prstClr val="black"/>
                </a:solidFill>
                <a:sym typeface="Wingdings" pitchFamily="2" charset="2"/>
              </a:rPr>
              <a:t>Tener capacidad de adaptación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_tradnl" dirty="0">
                <a:solidFill>
                  <a:prstClr val="black"/>
                </a:solidFill>
                <a:sym typeface="Wingdings" pitchFamily="2" charset="2"/>
              </a:rPr>
              <a:t>Tener capacidad de trabajo en equipo</a:t>
            </a:r>
          </a:p>
        </p:txBody>
      </p:sp>
      <p:sp>
        <p:nvSpPr>
          <p:cNvPr id="12" name="11 Flecha derecha"/>
          <p:cNvSpPr/>
          <p:nvPr/>
        </p:nvSpPr>
        <p:spPr>
          <a:xfrm>
            <a:off x="7507759" y="6291764"/>
            <a:ext cx="864096" cy="333348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58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20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9. La marca personal o “personal branding”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163091" y="821903"/>
            <a:ext cx="8460339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dirty="0"/>
              <a:t>Marca personal </a:t>
            </a:r>
            <a:r>
              <a:rPr lang="es-ES_tradnl" sz="2400" b="1" dirty="0">
                <a:sym typeface="Wingdings" panose="05000000000000000000" pitchFamily="2" charset="2"/>
              </a:rPr>
              <a:t> </a:t>
            </a:r>
            <a:r>
              <a:rPr lang="es-ES_tradnl" sz="2400" b="1" dirty="0"/>
              <a:t>Diferenciarnos de los demás candidatos</a:t>
            </a:r>
            <a:endParaRPr lang="es-ES" sz="2400" b="1" dirty="0"/>
          </a:p>
        </p:txBody>
      </p:sp>
      <p:sp>
        <p:nvSpPr>
          <p:cNvPr id="34" name="33 Rectángulo"/>
          <p:cNvSpPr/>
          <p:nvPr/>
        </p:nvSpPr>
        <p:spPr>
          <a:xfrm>
            <a:off x="2398078" y="1582377"/>
            <a:ext cx="6494402" cy="3785652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Transmitir nuestro yo profesional  una marca que se quiere vender  MARCA PERSONAL O PERSONAL BRANDING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El técnico de selección buscará tu nombre en Google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Se debe ser proactivo y haber diseñado una estrategia de presencia en las redes sociales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Si quieres profundizar más  post publicado en el blog de E-interactive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Recomendable leer  libro de Risto Mejide “Annoyomics”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Posicionar una marca de manera óptima cuesta mucho</a:t>
            </a:r>
          </a:p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Empieza creando tus perfiles en:</a:t>
            </a:r>
          </a:p>
          <a:p>
            <a:pPr>
              <a:lnSpc>
                <a:spcPct val="150000"/>
              </a:lnSpc>
            </a:pPr>
            <a:endParaRPr lang="es-ES_tradnl" sz="1600" dirty="0">
              <a:solidFill>
                <a:prstClr val="black"/>
              </a:solidFill>
              <a:sym typeface="Wingdings" pitchFamily="2" charset="2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82477" y="2875038"/>
            <a:ext cx="1829863" cy="120032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Estar presente en las redes sociales con fines profesionales</a:t>
            </a:r>
            <a:endParaRPr lang="es-ES" dirty="0"/>
          </a:p>
        </p:txBody>
      </p:sp>
      <p:sp>
        <p:nvSpPr>
          <p:cNvPr id="42" name="41 Flecha derecha"/>
          <p:cNvSpPr/>
          <p:nvPr/>
        </p:nvSpPr>
        <p:spPr>
          <a:xfrm>
            <a:off x="1957898" y="3319136"/>
            <a:ext cx="398329" cy="31213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21" name="20 Rectángulo">
            <a:hlinkClick r:id="rId4"/>
          </p:cNvPr>
          <p:cNvSpPr/>
          <p:nvPr/>
        </p:nvSpPr>
        <p:spPr>
          <a:xfrm>
            <a:off x="315643" y="5750003"/>
            <a:ext cx="2103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“E-interactive”</a:t>
            </a:r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84074" y="5682874"/>
            <a:ext cx="351794" cy="442037"/>
          </a:xfrm>
          <a:prstGeom prst="rect">
            <a:avLst/>
          </a:prstGeom>
        </p:spPr>
      </p:pic>
      <p:pic>
        <p:nvPicPr>
          <p:cNvPr id="1026" name="Picture 2" descr="http://www.tecnohotelnews.com/wp-content/uploads/2013/03/twitter-logo.pn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045" y="4881806"/>
            <a:ext cx="914212" cy="34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29 Imagen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2459269" y="4907625"/>
            <a:ext cx="351794" cy="442037"/>
          </a:xfrm>
          <a:prstGeom prst="rect">
            <a:avLst/>
          </a:prstGeom>
        </p:spPr>
      </p:pic>
      <p:pic>
        <p:nvPicPr>
          <p:cNvPr id="1028" name="Picture 4" descr="http://www.urbecom.com/blog/wp-content/uploads/2013/04/linkedin-logo.jp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127" y="4847684"/>
            <a:ext cx="678472" cy="38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4.bp.blogspot.com/-TiXyejEXX2E/Tc2eM7I5_JI/AAAAAAAADCQ/5dBPLQGLYsc/s200/blogger.png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058" y="4774527"/>
            <a:ext cx="963275" cy="7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amaneta.com/formacion/wp-content/uploads/2013/07/logowordpress.jpeg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119" y="4881806"/>
            <a:ext cx="1118859" cy="37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39 Rectángulo">
            <a:hlinkClick r:id="rId14"/>
          </p:cNvPr>
          <p:cNvSpPr/>
          <p:nvPr/>
        </p:nvSpPr>
        <p:spPr>
          <a:xfrm>
            <a:off x="2806664" y="5750004"/>
            <a:ext cx="3618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“inserción laboral de nuestro ciclo”</a:t>
            </a:r>
          </a:p>
        </p:txBody>
      </p:sp>
      <p:pic>
        <p:nvPicPr>
          <p:cNvPr id="43" name="42 Imagen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2560373" y="5758789"/>
            <a:ext cx="351794" cy="442037"/>
          </a:xfrm>
          <a:prstGeom prst="rect">
            <a:avLst/>
          </a:prstGeom>
        </p:spPr>
      </p:pic>
      <p:sp>
        <p:nvSpPr>
          <p:cNvPr id="44" name="43 Rectángulo">
            <a:hlinkClick r:id="rId15"/>
          </p:cNvPr>
          <p:cNvSpPr/>
          <p:nvPr/>
        </p:nvSpPr>
        <p:spPr>
          <a:xfrm>
            <a:off x="6766120" y="5707640"/>
            <a:ext cx="23473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</a:t>
            </a:r>
            <a:r>
              <a:rPr lang="es-ES_tradnl" sz="1400" b="1" dirty="0">
                <a:solidFill>
                  <a:srgbClr val="C00000"/>
                </a:solidFill>
              </a:rPr>
              <a:t> “Armas de mujer”</a:t>
            </a:r>
          </a:p>
        </p:txBody>
      </p:sp>
      <p:pic>
        <p:nvPicPr>
          <p:cNvPr id="45" name="44 Imagen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6597753" y="5762308"/>
            <a:ext cx="336733" cy="442037"/>
          </a:xfrm>
          <a:prstGeom prst="rect">
            <a:avLst/>
          </a:prstGeom>
        </p:spPr>
      </p:pic>
      <p:sp>
        <p:nvSpPr>
          <p:cNvPr id="46" name="45 Flecha izquierda">
            <a:hlinkClick r:id="rId16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216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Título"/>
          <p:cNvSpPr txBox="1">
            <a:spLocks/>
          </p:cNvSpPr>
          <p:nvPr/>
        </p:nvSpPr>
        <p:spPr>
          <a:xfrm>
            <a:off x="168080" y="35518"/>
            <a:ext cx="8229600" cy="6053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10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La carta de presentación</a:t>
            </a:r>
            <a:endParaRPr lang="es-ES_tradnl" sz="55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71389" y="1052736"/>
            <a:ext cx="8965107" cy="47089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_tradnl" sz="1200" dirty="0">
                <a:sym typeface="Wingdings" panose="05000000000000000000" pitchFamily="2" charset="2"/>
              </a:rPr>
              <a:t>Laura Senar Martinez							Mi Naranjo, S.L.</a:t>
            </a:r>
          </a:p>
          <a:p>
            <a:r>
              <a:rPr lang="es-ES_tradnl" sz="1200" dirty="0">
                <a:sym typeface="Wingdings" panose="05000000000000000000" pitchFamily="2" charset="2"/>
              </a:rPr>
              <a:t>C/Futuro Próspero, 4º-3ª						   </a:t>
            </a:r>
            <a:r>
              <a:rPr lang="es-ES_tradnl" sz="1200" dirty="0" err="1">
                <a:sym typeface="Wingdings" panose="05000000000000000000" pitchFamily="2" charset="2"/>
              </a:rPr>
              <a:t>Att</a:t>
            </a:r>
            <a:r>
              <a:rPr lang="es-ES_tradnl" sz="1200" dirty="0">
                <a:sym typeface="Wingdings" panose="05000000000000000000" pitchFamily="2" charset="2"/>
              </a:rPr>
              <a:t>. Departamento de RR.HH.</a:t>
            </a:r>
          </a:p>
          <a:p>
            <a:r>
              <a:rPr lang="es-ES_tradnl" sz="1200" dirty="0">
                <a:sym typeface="Wingdings" panose="05000000000000000000" pitchFamily="2" charset="2"/>
              </a:rPr>
              <a:t>46000 Valencia							Camino La Volta</a:t>
            </a:r>
          </a:p>
          <a:p>
            <a:r>
              <a:rPr lang="es-ES_tradnl" sz="1200" dirty="0">
                <a:sym typeface="Wingdings" panose="05000000000000000000" pitchFamily="2" charset="2"/>
              </a:rPr>
              <a:t>Tlf. 679000000						       12580 Peñíscola (Castellón)</a:t>
            </a:r>
          </a:p>
          <a:p>
            <a:r>
              <a:rPr lang="es-ES_tradnl" sz="1200" dirty="0">
                <a:sym typeface="Wingdings" panose="05000000000000000000" pitchFamily="2" charset="2"/>
                <a:hlinkClick r:id="rId2"/>
              </a:rPr>
              <a:t>laura@gmail.com</a:t>
            </a:r>
            <a:endParaRPr lang="es-ES_tradnl" sz="1200" dirty="0">
              <a:sym typeface="Wingdings" panose="05000000000000000000" pitchFamily="2" charset="2"/>
            </a:endParaRPr>
          </a:p>
          <a:p>
            <a:endParaRPr lang="es-ES_tradnl" sz="1200" dirty="0">
              <a:sym typeface="Wingdings" panose="05000000000000000000" pitchFamily="2" charset="2"/>
            </a:endParaRPr>
          </a:p>
          <a:p>
            <a:r>
              <a:rPr lang="es-ES_tradnl" sz="1200" dirty="0">
                <a:sym typeface="Wingdings" panose="05000000000000000000" pitchFamily="2" charset="2"/>
              </a:rPr>
              <a:t>Valencia, a 15 de septiembre de 2012.</a:t>
            </a:r>
          </a:p>
          <a:p>
            <a:endParaRPr lang="es-ES_tradnl" sz="1200" dirty="0">
              <a:sym typeface="Wingdings" panose="05000000000000000000" pitchFamily="2" charset="2"/>
            </a:endParaRPr>
          </a:p>
          <a:p>
            <a:r>
              <a:rPr lang="es-ES_tradnl" sz="1200" dirty="0">
                <a:sym typeface="Wingdings" panose="05000000000000000000" pitchFamily="2" charset="2"/>
              </a:rPr>
              <a:t>Sr. Responsable de Recursos Humanos,</a:t>
            </a:r>
          </a:p>
          <a:p>
            <a:endParaRPr lang="es-ES_tradnl" sz="1200" dirty="0">
              <a:sym typeface="Wingdings" panose="05000000000000000000" pitchFamily="2" charset="2"/>
            </a:endParaRPr>
          </a:p>
          <a:p>
            <a:pPr algn="just"/>
            <a:r>
              <a:rPr lang="es-ES_tradnl" sz="1200" dirty="0">
                <a:sym typeface="Wingdings" panose="05000000000000000000" pitchFamily="2" charset="2"/>
              </a:rPr>
              <a:t>A través de diversos medios de comunicación, he tenido conocimiento de la importante actividad que viene desarrollando su empresa ene le sector del comercio digital, por lo que me he decidido a contactar con ustedes.</a:t>
            </a:r>
          </a:p>
          <a:p>
            <a:pPr algn="just"/>
            <a:endParaRPr lang="es-ES_tradnl" sz="1200" dirty="0">
              <a:sym typeface="Wingdings" panose="05000000000000000000" pitchFamily="2" charset="2"/>
            </a:endParaRPr>
          </a:p>
          <a:p>
            <a:pPr algn="just"/>
            <a:r>
              <a:rPr lang="es-ES_tradnl" sz="1200" dirty="0">
                <a:sym typeface="Wingdings" panose="05000000000000000000" pitchFamily="2" charset="2"/>
              </a:rPr>
              <a:t>Recientemente he finalizado mis estudios de Formación Profesional de Comercio Internacional y durante tres meses he trabajado en una empresa dedicada al transporte internacional de mercancías realizando Formación en Centros de Trabajo (FCT), realizando tareas como contacto de clientes y gestión de medios de transporte, por lo que considero que mi colaboración en su departamento de Comunicación y distribución sería de gran interés para su compañía.</a:t>
            </a:r>
          </a:p>
          <a:p>
            <a:pPr algn="just"/>
            <a:endParaRPr lang="es-ES_tradnl" sz="1200" dirty="0">
              <a:sym typeface="Wingdings" panose="05000000000000000000" pitchFamily="2" charset="2"/>
            </a:endParaRPr>
          </a:p>
          <a:p>
            <a:pPr algn="just"/>
            <a:r>
              <a:rPr lang="es-ES_tradnl" sz="1200" dirty="0">
                <a:sym typeface="Wingdings" panose="05000000000000000000" pitchFamily="2" charset="2"/>
              </a:rPr>
              <a:t>Acompañando a la presente les envío mi currículum vitae. Quedo a su entera disposición para realizar una entrevista en la que pudiera detallarles mi experiencia profesional y las aportaciones que me gustaría poder hacer a su empresa con mayor detalle.</a:t>
            </a:r>
          </a:p>
          <a:p>
            <a:endParaRPr lang="es-ES_tradnl" sz="1200" dirty="0">
              <a:sym typeface="Wingdings" panose="05000000000000000000" pitchFamily="2" charset="2"/>
            </a:endParaRPr>
          </a:p>
          <a:p>
            <a:r>
              <a:rPr lang="es-ES_tradnl" sz="1200" dirty="0">
                <a:sym typeface="Wingdings" panose="05000000000000000000" pitchFamily="2" charset="2"/>
              </a:rPr>
              <a:t>A la espera de sus noticias, les saluda atentamente,</a:t>
            </a:r>
          </a:p>
          <a:p>
            <a:endParaRPr lang="es-ES_tradnl" sz="1200" dirty="0">
              <a:sym typeface="Wingdings" panose="05000000000000000000" pitchFamily="2" charset="2"/>
            </a:endParaRPr>
          </a:p>
          <a:p>
            <a:r>
              <a:rPr lang="es-ES_tradnl" sz="1200" dirty="0">
                <a:sym typeface="Wingdings" panose="05000000000000000000" pitchFamily="2" charset="2"/>
              </a:rPr>
              <a:t>Laura Senar Martínez</a:t>
            </a:r>
          </a:p>
        </p:txBody>
      </p:sp>
      <p:sp>
        <p:nvSpPr>
          <p:cNvPr id="6" name="5 Flecha izquierda">
            <a:hlinkClick r:id="rId3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39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7" name="6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s-ES_tradnl" b="1" dirty="0"/>
              <a:t>Nuestra carrera profesional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406237" y="799829"/>
            <a:ext cx="2289854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dirty="0"/>
              <a:t>Carrera profesional</a:t>
            </a:r>
            <a:endParaRPr lang="es-ES" sz="2400" b="1" dirty="0"/>
          </a:p>
        </p:txBody>
      </p:sp>
      <p:sp>
        <p:nvSpPr>
          <p:cNvPr id="31" name="30 Rectángulo"/>
          <p:cNvSpPr/>
          <p:nvPr/>
        </p:nvSpPr>
        <p:spPr>
          <a:xfrm>
            <a:off x="3271052" y="799829"/>
            <a:ext cx="56220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</a:rPr>
              <a:t>Sucesión de actividades y puestos de trabajo que desempeñamos a lo largo de nuestra vida, junto a las actitudes y aptitudes implícitas en cada empleo o trabajo</a:t>
            </a:r>
          </a:p>
        </p:txBody>
      </p:sp>
      <p:sp>
        <p:nvSpPr>
          <p:cNvPr id="34" name="33 Rectángulo"/>
          <p:cNvSpPr/>
          <p:nvPr/>
        </p:nvSpPr>
        <p:spPr>
          <a:xfrm>
            <a:off x="2483769" y="1872163"/>
            <a:ext cx="6497500" cy="830997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Nuevas posibilidades y aumentar competencias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Ajustarse a las demandas de mercado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Cubrir necesidades u objetivos personales</a:t>
            </a:r>
            <a:endParaRPr lang="es-ES" sz="1600" dirty="0"/>
          </a:p>
        </p:txBody>
      </p:sp>
      <p:sp>
        <p:nvSpPr>
          <p:cNvPr id="38" name="37 Flecha derecha"/>
          <p:cNvSpPr/>
          <p:nvPr/>
        </p:nvSpPr>
        <p:spPr>
          <a:xfrm>
            <a:off x="1933688" y="3102117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187674" y="2102996"/>
            <a:ext cx="1561724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Planificación</a:t>
            </a:r>
            <a:endParaRPr lang="es-ES" dirty="0"/>
          </a:p>
        </p:txBody>
      </p:sp>
      <p:sp>
        <p:nvSpPr>
          <p:cNvPr id="42" name="41 Flecha derecha"/>
          <p:cNvSpPr/>
          <p:nvPr/>
        </p:nvSpPr>
        <p:spPr>
          <a:xfrm>
            <a:off x="1963074" y="2194682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27" name="26 Rectángulo"/>
          <p:cNvSpPr/>
          <p:nvPr/>
        </p:nvSpPr>
        <p:spPr>
          <a:xfrm>
            <a:off x="2483768" y="2779600"/>
            <a:ext cx="6497501" cy="830997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Se diseña en base a: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La formación profesional y para el empleo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La adquisición de experiencia laboral</a:t>
            </a:r>
            <a:endParaRPr lang="es-ES" sz="16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187674" y="3832105"/>
            <a:ext cx="1571847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Formación</a:t>
            </a:r>
            <a:endParaRPr lang="es-ES" dirty="0"/>
          </a:p>
        </p:txBody>
      </p:sp>
      <p:sp>
        <p:nvSpPr>
          <p:cNvPr id="25" name="24 Rectángulo"/>
          <p:cNvSpPr/>
          <p:nvPr/>
        </p:nvSpPr>
        <p:spPr>
          <a:xfrm>
            <a:off x="2483768" y="3704001"/>
            <a:ext cx="6497501" cy="58477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Ajustar nuestras cualidades y mejorar nuestro desempeño complementando nuestro perfil profesional</a:t>
            </a:r>
          </a:p>
        </p:txBody>
      </p:sp>
      <p:sp>
        <p:nvSpPr>
          <p:cNvPr id="28" name="27 Flecha derecha"/>
          <p:cNvSpPr/>
          <p:nvPr/>
        </p:nvSpPr>
        <p:spPr>
          <a:xfrm>
            <a:off x="1963073" y="3923791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29" name="28 Rectángulo"/>
          <p:cNvSpPr/>
          <p:nvPr/>
        </p:nvSpPr>
        <p:spPr>
          <a:xfrm>
            <a:off x="2483767" y="4359663"/>
            <a:ext cx="6497501" cy="58477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Continuidad en el tiempo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600" dirty="0">
                <a:sym typeface="Wingdings" pitchFamily="2" charset="2"/>
              </a:rPr>
              <a:t>Actualizarse</a:t>
            </a:r>
          </a:p>
        </p:txBody>
      </p:sp>
      <p:sp>
        <p:nvSpPr>
          <p:cNvPr id="32" name="31 Flecha derecha"/>
          <p:cNvSpPr/>
          <p:nvPr/>
        </p:nvSpPr>
        <p:spPr>
          <a:xfrm>
            <a:off x="1963072" y="4559069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33" name="32 Rectángulo"/>
          <p:cNvSpPr/>
          <p:nvPr/>
        </p:nvSpPr>
        <p:spPr>
          <a:xfrm>
            <a:off x="2429820" y="5114424"/>
            <a:ext cx="6551449" cy="830997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Importante para tomar decisiones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Intentar dirigir nuestra carrera profesional hacia aquello que nos gusta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Se debe apostar por uno mismo</a:t>
            </a:r>
            <a:endParaRPr lang="es-ES" sz="1600" dirty="0"/>
          </a:p>
        </p:txBody>
      </p:sp>
      <p:sp>
        <p:nvSpPr>
          <p:cNvPr id="35" name="34 Flecha derecha"/>
          <p:cNvSpPr/>
          <p:nvPr/>
        </p:nvSpPr>
        <p:spPr>
          <a:xfrm>
            <a:off x="1933687" y="5360092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206676" y="5129908"/>
            <a:ext cx="1606882" cy="64633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Conocerse así mismo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36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151172" y="854665"/>
            <a:ext cx="517330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Las 10 preguntas para el desorientado</a:t>
            </a:r>
            <a:endParaRPr lang="es-ES" dirty="0"/>
          </a:p>
        </p:txBody>
      </p:sp>
      <p:sp>
        <p:nvSpPr>
          <p:cNvPr id="26" name="25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" name="1 Flecha izquierda">
            <a:hlinkClick r:id="rId3" action="ppaction://hlinksldjump"/>
          </p:cNvPr>
          <p:cNvSpPr/>
          <p:nvPr/>
        </p:nvSpPr>
        <p:spPr>
          <a:xfrm>
            <a:off x="71389" y="6237312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1. Nuestra carrera profesional</a:t>
            </a:r>
          </a:p>
        </p:txBody>
      </p:sp>
      <p:pic>
        <p:nvPicPr>
          <p:cNvPr id="29" name="28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4" name="3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7" name="26 Diagrama"/>
          <p:cNvGraphicFramePr/>
          <p:nvPr>
            <p:extLst>
              <p:ext uri="{D42A27DB-BD31-4B8C-83A1-F6EECF244321}">
                <p14:modId xmlns:p14="http://schemas.microsoft.com/office/powerpoint/2010/main" val="385368948"/>
              </p:ext>
            </p:extLst>
          </p:nvPr>
        </p:nvGraphicFramePr>
        <p:xfrm>
          <a:off x="289552" y="1339606"/>
          <a:ext cx="4642487" cy="4664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0" name="29 Rectángulo"/>
          <p:cNvSpPr/>
          <p:nvPr/>
        </p:nvSpPr>
        <p:spPr>
          <a:xfrm>
            <a:off x="5305857" y="1377119"/>
            <a:ext cx="2201901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sz="1600" b="1" dirty="0">
                <a:sym typeface="Wingdings" pitchFamily="2" charset="2"/>
              </a:rPr>
              <a:t>Metas</a:t>
            </a:r>
            <a:endParaRPr lang="es-ES" sz="1600" b="1" dirty="0"/>
          </a:p>
        </p:txBody>
      </p:sp>
      <p:sp>
        <p:nvSpPr>
          <p:cNvPr id="31" name="30 Rectángulo"/>
          <p:cNvSpPr/>
          <p:nvPr/>
        </p:nvSpPr>
        <p:spPr>
          <a:xfrm>
            <a:off x="5320784" y="1885711"/>
            <a:ext cx="2201901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sz="1600" dirty="0">
                <a:sym typeface="Wingdings" pitchFamily="2" charset="2"/>
              </a:rPr>
              <a:t>Punto de partida</a:t>
            </a:r>
            <a:endParaRPr lang="es-ES" sz="1600" dirty="0"/>
          </a:p>
        </p:txBody>
      </p:sp>
      <p:sp>
        <p:nvSpPr>
          <p:cNvPr id="32" name="31 Rectángulo"/>
          <p:cNvSpPr/>
          <p:nvPr/>
        </p:nvSpPr>
        <p:spPr>
          <a:xfrm>
            <a:off x="5305859" y="2323260"/>
            <a:ext cx="2201901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sz="1600" b="1" dirty="0">
                <a:sym typeface="Wingdings" pitchFamily="2" charset="2"/>
              </a:rPr>
              <a:t>Plan de ruta</a:t>
            </a:r>
            <a:endParaRPr lang="es-ES" sz="1600" b="1" dirty="0"/>
          </a:p>
        </p:txBody>
      </p:sp>
      <p:sp>
        <p:nvSpPr>
          <p:cNvPr id="33" name="32 Rectángulo"/>
          <p:cNvSpPr/>
          <p:nvPr/>
        </p:nvSpPr>
        <p:spPr>
          <a:xfrm>
            <a:off x="5305858" y="2797314"/>
            <a:ext cx="2201901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sz="1600" dirty="0">
                <a:sym typeface="Wingdings" pitchFamily="2" charset="2"/>
              </a:rPr>
              <a:t>Pasos a seguir</a:t>
            </a:r>
            <a:endParaRPr lang="es-ES" sz="1600" dirty="0"/>
          </a:p>
        </p:txBody>
      </p:sp>
      <p:sp>
        <p:nvSpPr>
          <p:cNvPr id="35" name="34 Rectángulo"/>
          <p:cNvSpPr/>
          <p:nvPr/>
        </p:nvSpPr>
        <p:spPr>
          <a:xfrm>
            <a:off x="5324478" y="3314150"/>
            <a:ext cx="2201901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sz="1600" b="1" dirty="0">
                <a:sym typeface="Wingdings" pitchFamily="2" charset="2"/>
              </a:rPr>
              <a:t>Planning de tiempo</a:t>
            </a:r>
            <a:endParaRPr lang="es-ES" sz="1600" b="1" dirty="0"/>
          </a:p>
        </p:txBody>
      </p:sp>
      <p:sp>
        <p:nvSpPr>
          <p:cNvPr id="36" name="35 Rectángulo"/>
          <p:cNvSpPr/>
          <p:nvPr/>
        </p:nvSpPr>
        <p:spPr>
          <a:xfrm>
            <a:off x="5305858" y="3789040"/>
            <a:ext cx="2201901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sz="1600" dirty="0">
                <a:sym typeface="Wingdings" pitchFamily="2" charset="2"/>
              </a:rPr>
              <a:t>Contexto</a:t>
            </a:r>
            <a:endParaRPr lang="es-ES" sz="1600" dirty="0"/>
          </a:p>
        </p:txBody>
      </p:sp>
      <p:sp>
        <p:nvSpPr>
          <p:cNvPr id="37" name="36 Rectángulo"/>
          <p:cNvSpPr/>
          <p:nvPr/>
        </p:nvSpPr>
        <p:spPr>
          <a:xfrm>
            <a:off x="5305859" y="4249103"/>
            <a:ext cx="2201901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sz="1600" b="1" dirty="0">
                <a:sym typeface="Wingdings" pitchFamily="2" charset="2"/>
              </a:rPr>
              <a:t>Solo o acompañado</a:t>
            </a:r>
            <a:endParaRPr lang="es-ES" sz="1600" b="1" dirty="0"/>
          </a:p>
        </p:txBody>
      </p:sp>
      <p:sp>
        <p:nvSpPr>
          <p:cNvPr id="38" name="37 Rectángulo"/>
          <p:cNvSpPr/>
          <p:nvPr/>
        </p:nvSpPr>
        <p:spPr>
          <a:xfrm>
            <a:off x="5320783" y="4700120"/>
            <a:ext cx="2201901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sz="1600" dirty="0">
                <a:sym typeface="Wingdings" pitchFamily="2" charset="2"/>
              </a:rPr>
              <a:t>Cambiar o reforzar</a:t>
            </a:r>
            <a:endParaRPr lang="es-ES" sz="1600" dirty="0"/>
          </a:p>
        </p:txBody>
      </p:sp>
      <p:sp>
        <p:nvSpPr>
          <p:cNvPr id="39" name="38 Rectángulo"/>
          <p:cNvSpPr/>
          <p:nvPr/>
        </p:nvSpPr>
        <p:spPr>
          <a:xfrm>
            <a:off x="5324475" y="5186358"/>
            <a:ext cx="2183283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sz="1600" b="1" dirty="0">
                <a:sym typeface="Wingdings" pitchFamily="2" charset="2"/>
              </a:rPr>
              <a:t>3 objetivos operativos</a:t>
            </a:r>
            <a:endParaRPr lang="es-ES" sz="1600" b="1" dirty="0"/>
          </a:p>
        </p:txBody>
      </p:sp>
      <p:sp>
        <p:nvSpPr>
          <p:cNvPr id="42" name="41 Rectángulo"/>
          <p:cNvSpPr/>
          <p:nvPr/>
        </p:nvSpPr>
        <p:spPr>
          <a:xfrm>
            <a:off x="5305856" y="5661248"/>
            <a:ext cx="2201902" cy="338554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sz="1600" dirty="0">
                <a:sym typeface="Wingdings" pitchFamily="2" charset="2"/>
              </a:rPr>
              <a:t>Visualiza y siente</a:t>
            </a:r>
            <a:endParaRPr lang="es-ES" sz="1600" dirty="0"/>
          </a:p>
        </p:txBody>
      </p:sp>
      <p:sp>
        <p:nvSpPr>
          <p:cNvPr id="44" name="43 Rectángulo">
            <a:hlinkClick r:id="rId10" action="ppaction://hlinksldjump"/>
          </p:cNvPr>
          <p:cNvSpPr/>
          <p:nvPr/>
        </p:nvSpPr>
        <p:spPr>
          <a:xfrm>
            <a:off x="5953418" y="731554"/>
            <a:ext cx="2574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Fuente:</a:t>
            </a:r>
            <a:r>
              <a:rPr lang="es-ES_tradnl" sz="1400" b="1" dirty="0">
                <a:solidFill>
                  <a:srgbClr val="C00000"/>
                </a:solidFill>
              </a:rPr>
              <a:t> </a:t>
            </a:r>
            <a:r>
              <a:rPr lang="es-ES_tradnl" sz="1400" b="1" dirty="0">
                <a:hlinkClick r:id="rId11"/>
              </a:rPr>
              <a:t>www.plandempleo.com</a:t>
            </a:r>
            <a:endParaRPr lang="es-ES_tradnl" sz="1400" b="1" dirty="0"/>
          </a:p>
          <a:p>
            <a:pPr algn="ctr"/>
            <a:endParaRPr lang="es-ES_tradnl" sz="1400" b="1" dirty="0">
              <a:solidFill>
                <a:srgbClr val="C00000"/>
              </a:solidFill>
            </a:endParaRPr>
          </a:p>
        </p:txBody>
      </p:sp>
      <p:pic>
        <p:nvPicPr>
          <p:cNvPr id="45" name="44 Imagen"/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5773484" y="791493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2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Autoanálisis personal y profesional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0732" y="1688113"/>
            <a:ext cx="2741231" cy="53634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Confianza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699059" y="2398071"/>
            <a:ext cx="2732579" cy="5459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Tenacidad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0 Rectángulo redondeado"/>
          <p:cNvSpPr/>
          <p:nvPr/>
        </p:nvSpPr>
        <p:spPr>
          <a:xfrm rot="21600000">
            <a:off x="699058" y="3068960"/>
            <a:ext cx="2732579" cy="486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Responsabilidad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20 Rectángulo redondeado"/>
          <p:cNvSpPr/>
          <p:nvPr/>
        </p:nvSpPr>
        <p:spPr>
          <a:xfrm>
            <a:off x="717661" y="3789040"/>
            <a:ext cx="2734302" cy="49627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Autodisciplina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3769169" y="742551"/>
            <a:ext cx="5067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Aquellas no vinculadas a una profesión o puesto de trabajo concreto pero que permiten al trabajador mejorar su empleabilidad y su eficacia en el trabajo</a:t>
            </a:r>
            <a:endParaRPr lang="es-E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710732" y="789278"/>
            <a:ext cx="2860391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Competencias personales</a:t>
            </a:r>
            <a:endParaRPr lang="es-ES" dirty="0"/>
          </a:p>
        </p:txBody>
      </p:sp>
      <p:sp>
        <p:nvSpPr>
          <p:cNvPr id="23" name="22 Rectángulo redondeado"/>
          <p:cNvSpPr/>
          <p:nvPr/>
        </p:nvSpPr>
        <p:spPr>
          <a:xfrm rot="21600000">
            <a:off x="719384" y="4506950"/>
            <a:ext cx="2732579" cy="486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Motivación hacia los retos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23 Rectángulo redondeado"/>
          <p:cNvSpPr/>
          <p:nvPr/>
        </p:nvSpPr>
        <p:spPr>
          <a:xfrm>
            <a:off x="697335" y="5229766"/>
            <a:ext cx="2734302" cy="49627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Flexibilidad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24 Rectángulo redondeado"/>
          <p:cNvSpPr/>
          <p:nvPr/>
        </p:nvSpPr>
        <p:spPr>
          <a:xfrm>
            <a:off x="4740863" y="1688113"/>
            <a:ext cx="2741231" cy="53634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Asertividad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26 Rectángulo redondeado"/>
          <p:cNvSpPr/>
          <p:nvPr/>
        </p:nvSpPr>
        <p:spPr>
          <a:xfrm>
            <a:off x="4740863" y="2398071"/>
            <a:ext cx="2732579" cy="5459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Espíritu de equipo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27 Rectángulo redondeado"/>
          <p:cNvSpPr/>
          <p:nvPr/>
        </p:nvSpPr>
        <p:spPr>
          <a:xfrm rot="21600000">
            <a:off x="4740862" y="3068961"/>
            <a:ext cx="2732579" cy="486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Empatía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28 Rectángulo redondeado"/>
          <p:cNvSpPr/>
          <p:nvPr/>
        </p:nvSpPr>
        <p:spPr>
          <a:xfrm>
            <a:off x="4747792" y="3787405"/>
            <a:ext cx="2734302" cy="49627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Liderazgo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29 Rectángulo redondeado"/>
          <p:cNvSpPr/>
          <p:nvPr/>
        </p:nvSpPr>
        <p:spPr>
          <a:xfrm rot="21600000">
            <a:off x="4740861" y="4506951"/>
            <a:ext cx="2732579" cy="486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Fuerza mental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30 Rectángulo redondeado"/>
          <p:cNvSpPr/>
          <p:nvPr/>
        </p:nvSpPr>
        <p:spPr>
          <a:xfrm>
            <a:off x="4739138" y="5235624"/>
            <a:ext cx="2734302" cy="49627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Espíritu crítico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575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Autoanálisis personal y profesional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3769169" y="927217"/>
            <a:ext cx="5067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Conjunto de conocimientos, destrezas, habilidades, aptitudes y actitudes que permiten ejercer un trabajo concreto de forma competente.</a:t>
            </a:r>
            <a:endParaRPr lang="es-E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06662" y="1019550"/>
            <a:ext cx="2860391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Competencias profesionales</a:t>
            </a:r>
            <a:endParaRPr lang="es-ES" dirty="0"/>
          </a:p>
        </p:txBody>
      </p:sp>
      <p:sp>
        <p:nvSpPr>
          <p:cNvPr id="25" name="24 Rectángulo redondeado"/>
          <p:cNvSpPr/>
          <p:nvPr/>
        </p:nvSpPr>
        <p:spPr>
          <a:xfrm>
            <a:off x="1792132" y="2702044"/>
            <a:ext cx="2741231" cy="53634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Adquisición de la competencia profesional 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26 Rectángulo redondeado"/>
          <p:cNvSpPr/>
          <p:nvPr/>
        </p:nvSpPr>
        <p:spPr>
          <a:xfrm>
            <a:off x="226210" y="3811966"/>
            <a:ext cx="2732579" cy="5459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través de la formación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27 Rectángulo redondeado"/>
          <p:cNvSpPr/>
          <p:nvPr/>
        </p:nvSpPr>
        <p:spPr>
          <a:xfrm rot="21600000">
            <a:off x="3414864" y="3811966"/>
            <a:ext cx="3406444" cy="486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través de la experiencia profesional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306410" y="1944229"/>
            <a:ext cx="82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¿Qué sabes hacer de forma competente y profesional? ¿Cómo lo has aprendido?</a:t>
            </a:r>
            <a:endParaRPr lang="es-ES" dirty="0"/>
          </a:p>
        </p:txBody>
      </p:sp>
      <p:sp>
        <p:nvSpPr>
          <p:cNvPr id="35" name="34 Flecha derecha"/>
          <p:cNvSpPr/>
          <p:nvPr/>
        </p:nvSpPr>
        <p:spPr>
          <a:xfrm rot="7278380">
            <a:off x="2105988" y="3401836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35 Flecha derecha"/>
          <p:cNvSpPr/>
          <p:nvPr/>
        </p:nvSpPr>
        <p:spPr>
          <a:xfrm rot="3188769">
            <a:off x="3680613" y="3406846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36 CuadroTexto"/>
          <p:cNvSpPr txBox="1"/>
          <p:nvPr/>
        </p:nvSpPr>
        <p:spPr>
          <a:xfrm>
            <a:off x="214454" y="4357914"/>
            <a:ext cx="3078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/>
              <a:t>Puedes conocerla en:</a:t>
            </a:r>
          </a:p>
          <a:p>
            <a:r>
              <a:rPr lang="es-ES_tradnl" sz="1600" dirty="0"/>
              <a:t>Portal del Ministerio de Educación  </a:t>
            </a:r>
            <a:r>
              <a:rPr lang="es-ES_tradnl" sz="1600" dirty="0">
                <a:sym typeface="Wingdings" panose="05000000000000000000" pitchFamily="2" charset="2"/>
              </a:rPr>
              <a:t> </a:t>
            </a:r>
            <a:r>
              <a:rPr lang="es-ES_tradnl" sz="1600" dirty="0"/>
              <a:t>TodoFP.es</a:t>
            </a:r>
          </a:p>
          <a:p>
            <a:endParaRPr lang="es-ES_tradnl" sz="1600" dirty="0"/>
          </a:p>
        </p:txBody>
      </p:sp>
      <p:sp>
        <p:nvSpPr>
          <p:cNvPr id="38" name="37 CuadroTexto"/>
          <p:cNvSpPr txBox="1"/>
          <p:nvPr/>
        </p:nvSpPr>
        <p:spPr>
          <a:xfrm>
            <a:off x="3420580" y="4298718"/>
            <a:ext cx="5346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Por haber ejercido una profesión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Pueden  convalidarse/acreditarse de forma total o parcial por la realización de estudios oficiales.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Portal del Ministerio de Educación </a:t>
            </a:r>
            <a:r>
              <a:rPr lang="es-ES_tradnl" sz="1600" dirty="0">
                <a:sym typeface="Wingdings" panose="05000000000000000000" pitchFamily="2" charset="2"/>
              </a:rPr>
              <a:t> TodoFP.es</a:t>
            </a:r>
            <a:endParaRPr lang="es-ES_tradnl" sz="1600" dirty="0"/>
          </a:p>
        </p:txBody>
      </p:sp>
      <p:sp>
        <p:nvSpPr>
          <p:cNvPr id="47" name="46 Rectángulo">
            <a:hlinkClick r:id="rId5"/>
          </p:cNvPr>
          <p:cNvSpPr/>
          <p:nvPr/>
        </p:nvSpPr>
        <p:spPr>
          <a:xfrm>
            <a:off x="3510188" y="5401662"/>
            <a:ext cx="49717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  </a:t>
            </a:r>
            <a:r>
              <a:rPr lang="es-ES_tradnl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 de acreditación competencias profesionales </a:t>
            </a:r>
          </a:p>
          <a:p>
            <a:pPr algn="ctr"/>
            <a:r>
              <a:rPr lang="es-ES_tradnl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autoevaluación de competencias</a:t>
            </a:r>
          </a:p>
        </p:txBody>
      </p:sp>
      <p:pic>
        <p:nvPicPr>
          <p:cNvPr id="48" name="47 Imagen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334291" y="5449237"/>
            <a:ext cx="351794" cy="442037"/>
          </a:xfrm>
          <a:prstGeom prst="rect">
            <a:avLst/>
          </a:prstGeom>
        </p:spPr>
      </p:pic>
      <p:sp>
        <p:nvSpPr>
          <p:cNvPr id="19" name="18 Rectángulo">
            <a:hlinkClick r:id="rId7"/>
          </p:cNvPr>
          <p:cNvSpPr/>
          <p:nvPr/>
        </p:nvSpPr>
        <p:spPr>
          <a:xfrm>
            <a:off x="508309" y="5516367"/>
            <a:ext cx="25099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  </a:t>
            </a:r>
            <a:r>
              <a:rPr lang="es-ES_tradnl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Oferta formativa FP</a:t>
            </a:r>
          </a:p>
        </p:txBody>
      </p:sp>
      <p:pic>
        <p:nvPicPr>
          <p:cNvPr id="20" name="19 Imagen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190389" y="5591681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3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Itinerarios formativos y profesionalizadores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>
            <a:hlinkClick r:id="rId5" action="ppaction://hlinksldjump"/>
          </p:cNvPr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976170" y="806076"/>
            <a:ext cx="7198974" cy="64633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Estudios realizados, cursos de formación y las ocupaciones en las que vamos trabajando hasta llegar a nuestro objetivo / meta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4" name="23 Diagrama"/>
          <p:cNvGraphicFramePr/>
          <p:nvPr>
            <p:extLst>
              <p:ext uri="{D42A27DB-BD31-4B8C-83A1-F6EECF244321}">
                <p14:modId xmlns:p14="http://schemas.microsoft.com/office/powerpoint/2010/main" val="643234231"/>
              </p:ext>
            </p:extLst>
          </p:nvPr>
        </p:nvGraphicFramePr>
        <p:xfrm>
          <a:off x="178894" y="2060848"/>
          <a:ext cx="8965106" cy="292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26" name="25 Imagen"/>
          <p:cNvPicPr>
            <a:picLocks noChangeAspect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613599" y="4497053"/>
            <a:ext cx="351794" cy="442037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6188609" y="4497052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5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87515" y="791950"/>
            <a:ext cx="4567760" cy="526297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Mediante prueba de acceso: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_tradnl" sz="1600" dirty="0"/>
              <a:t>Requisitos: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_tradnl" sz="1600" dirty="0"/>
              <a:t>Posea CGM y 18 años o cumplidos en año de prueba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_tradnl" sz="1600" dirty="0"/>
              <a:t>No posea CGM y 19 años o cumplidos en año de prueba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_tradnl" sz="1600" dirty="0"/>
              <a:t>Partes de la prueba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_tradnl" sz="1600" dirty="0"/>
              <a:t>Parte común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_tradnl" sz="1600" dirty="0"/>
              <a:t>Parte específica según ciclo formativo:(2 de 3) Humanidades y CC. Sociales, Tecnología y Ciencias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_tradnl" sz="1600" dirty="0"/>
              <a:t>Temario y exámenes de años anteriores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_tradnl" sz="1600" dirty="0"/>
              <a:t>Exención de la prueba: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_tradnl" sz="1600" dirty="0"/>
              <a:t>Total: superada prueba &gt;25 años acceso universidad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_tradnl" sz="1600" dirty="0"/>
              <a:t>De parte común: aprobada materia de bachillerato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_tradnl" sz="1600" dirty="0"/>
              <a:t>Parte específica: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s-ES_tradnl" sz="1600" dirty="0"/>
              <a:t>Provenga de CFGM de misma familia profesional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s-ES_tradnl" sz="1600" dirty="0"/>
              <a:t>Un año de experiencia profesional</a:t>
            </a: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Itinerarios formativos y profesionalizadores</a:t>
            </a:r>
          </a:p>
        </p:txBody>
      </p:sp>
      <p:sp>
        <p:nvSpPr>
          <p:cNvPr id="51" name="50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4" name="23 Diagrama"/>
          <p:cNvGraphicFramePr/>
          <p:nvPr>
            <p:extLst>
              <p:ext uri="{D42A27DB-BD31-4B8C-83A1-F6EECF244321}">
                <p14:modId xmlns:p14="http://schemas.microsoft.com/office/powerpoint/2010/main" val="3852009383"/>
              </p:ext>
            </p:extLst>
          </p:nvPr>
        </p:nvGraphicFramePr>
        <p:xfrm>
          <a:off x="4687238" y="717853"/>
          <a:ext cx="4676714" cy="1658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1 Rectángulo"/>
          <p:cNvSpPr/>
          <p:nvPr/>
        </p:nvSpPr>
        <p:spPr>
          <a:xfrm>
            <a:off x="4754381" y="4869160"/>
            <a:ext cx="42821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sz="1600" b="1" dirty="0"/>
              <a:t>Busca en Consejería de Educación de tu Comunidad Autónoma: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Parte específica correspondiente a tu ciclo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Temario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4754381" y="2001906"/>
            <a:ext cx="4282115" cy="283154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Acceso al GS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_tradnl" sz="1600" dirty="0"/>
              <a:t>Las CCAA establecen los % de acceso, de forma general: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_tradnl" sz="1600" dirty="0"/>
              <a:t>60% plazas para bachillerato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_tradnl" sz="1600" dirty="0"/>
              <a:t>40% plazas: según cada CCAA entre el 20-25% para titulados grado medio y entre 15-20% para quienes superan las pruebas de acceso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_tradnl" sz="1600" dirty="0"/>
              <a:t>Consecuencia: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_tradnl" sz="1600" dirty="0"/>
              <a:t>Es posible acceder a GS sin prueba de acceso, solo con el título de GM</a:t>
            </a:r>
          </a:p>
        </p:txBody>
      </p:sp>
    </p:spTree>
    <p:extLst>
      <p:ext uri="{BB962C8B-B14F-4D97-AF65-F5344CB8AC3E}">
        <p14:creationId xmlns:p14="http://schemas.microsoft.com/office/powerpoint/2010/main" val="1163608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291962" y="2420888"/>
            <a:ext cx="8294114" cy="3077766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_tradnl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_tradnl" sz="1600" dirty="0"/>
              <a:t>Características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_tradnl" sz="1600" dirty="0"/>
              <a:t>Nota media del CFGS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_tradnl" sz="1600" dirty="0"/>
              <a:t>Si desea mejorar nota media del ciclo existe posibilidad de presentarse 1-4 exámenes voluntarios (coincidentes con contenido y fecha de selectividad)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_tradnl" sz="1600" dirty="0"/>
              <a:t>Posibilidad de presentarse aun teniendo pendiente la evaluación de las FCT y módulo de proyecto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_tradnl" sz="1600" dirty="0"/>
              <a:t>Notas de admisión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_tradnl" sz="1600" dirty="0"/>
              <a:t>Nota de admisión= nmc + (a x m1) + (b x m2)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_tradnl" sz="1600" dirty="0"/>
              <a:t>Nmc </a:t>
            </a:r>
            <a:r>
              <a:rPr lang="es-ES_tradnl" sz="1600" dirty="0">
                <a:sym typeface="Wingdings" panose="05000000000000000000" pitchFamily="2" charset="2"/>
              </a:rPr>
              <a:t> nota media del ciclo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_tradnl" sz="1600" dirty="0">
                <a:sym typeface="Wingdings" panose="05000000000000000000" pitchFamily="2" charset="2"/>
              </a:rPr>
              <a:t>m1 y m2  dos mejores calificaciones de exámenes voluntarios superados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_tradnl" sz="1600" dirty="0">
                <a:sym typeface="Wingdings" panose="05000000000000000000" pitchFamily="2" charset="2"/>
              </a:rPr>
              <a:t>a y b  parámetros de ponderación establecidos por las universidades (0,1 y 0,2)</a:t>
            </a:r>
            <a:endParaRPr lang="es-ES_tradnl" sz="1600" dirty="0"/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2255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Itinerarios formativos y profesionalizadores</a:t>
            </a:r>
          </a:p>
        </p:txBody>
      </p:sp>
      <p:sp>
        <p:nvSpPr>
          <p:cNvPr id="51" name="50 Flecha izquierda">
            <a:hlinkClick r:id="rId2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Volver 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>
            <a:hlinkClick r:id="rId3" action="ppaction://hlinksldjump"/>
          </p:cNvPr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4" name="23 Diagrama"/>
          <p:cNvGraphicFramePr/>
          <p:nvPr>
            <p:extLst>
              <p:ext uri="{D42A27DB-BD31-4B8C-83A1-F6EECF244321}">
                <p14:modId xmlns:p14="http://schemas.microsoft.com/office/powerpoint/2010/main" val="3770591708"/>
              </p:ext>
            </p:extLst>
          </p:nvPr>
        </p:nvGraphicFramePr>
        <p:xfrm>
          <a:off x="2883215" y="781698"/>
          <a:ext cx="4255660" cy="1658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8 Rectángulo">
            <a:hlinkClick r:id="rId9"/>
          </p:cNvPr>
          <p:cNvSpPr/>
          <p:nvPr/>
        </p:nvSpPr>
        <p:spPr>
          <a:xfrm>
            <a:off x="5308902" y="5670703"/>
            <a:ext cx="31189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 </a:t>
            </a:r>
            <a:r>
              <a:rPr lang="es-ES_tradnl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Notas de acceso universidad</a:t>
            </a:r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5133006" y="5713728"/>
            <a:ext cx="351794" cy="442037"/>
          </a:xfrm>
          <a:prstGeom prst="rect">
            <a:avLst/>
          </a:prstGeom>
        </p:spPr>
      </p:pic>
      <p:sp>
        <p:nvSpPr>
          <p:cNvPr id="12" name="11 Rectángulo">
            <a:hlinkClick r:id="rId11"/>
          </p:cNvPr>
          <p:cNvSpPr/>
          <p:nvPr/>
        </p:nvSpPr>
        <p:spPr>
          <a:xfrm>
            <a:off x="1355128" y="5625177"/>
            <a:ext cx="20627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Búsqueda: </a:t>
            </a:r>
            <a:r>
              <a:rPr lang="es-ES_tradnl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Universidades</a:t>
            </a:r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1162850" y="5635476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110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2760</TotalTime>
  <Words>2547</Words>
  <Application>Microsoft Office PowerPoint</Application>
  <PresentationFormat>Presentación en pantalla (4:3)</PresentationFormat>
  <Paragraphs>563</Paragraphs>
  <Slides>28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Tema de Office</vt:lpstr>
      <vt:lpstr>Presentación de PowerPoint</vt:lpstr>
      <vt:lpstr>CONTENIDOS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</dc:creator>
  <cp:lastModifiedBy>Bruno García González</cp:lastModifiedBy>
  <cp:revision>400</cp:revision>
  <dcterms:created xsi:type="dcterms:W3CDTF">2013-09-12T06:29:10Z</dcterms:created>
  <dcterms:modified xsi:type="dcterms:W3CDTF">2018-09-09T09:51:12Z</dcterms:modified>
</cp:coreProperties>
</file>