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obix Rap" initials="IR" lastIdx="1" clrIdx="0">
    <p:extLst>
      <p:ext uri="{19B8F6BF-5375-455C-9EA6-DF929625EA0E}">
        <p15:presenceInfo xmlns:p15="http://schemas.microsoft.com/office/powerpoint/2012/main" userId="0163b958549a47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C05F0-CC24-45EC-9A34-96BFCDF24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Proceso de venta de un producto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23AC0-4206-4E27-9710-972856D40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Iván García prieto 2ºdam</a:t>
            </a:r>
          </a:p>
        </p:txBody>
      </p:sp>
    </p:spTree>
    <p:extLst>
      <p:ext uri="{BB962C8B-B14F-4D97-AF65-F5344CB8AC3E}">
        <p14:creationId xmlns:p14="http://schemas.microsoft.com/office/powerpoint/2010/main" val="72024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6CC4-B64F-4C97-A672-BC09B1F4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presupuesto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D9B11-B48D-49B1-AB9A-EB54BC0F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Ventas -&gt; Pedidos -&gt; Presupuestos -&gt; Crear -&gt; Rellenar datos -&gt; Guardar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	 Enviar por correo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	Enviar por correo electrónico y esperar a la confirmación.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ym typeface="Wingdings" panose="05000000000000000000" pitchFamily="2" charset="2"/>
              </a:rPr>
              <a:t> Confirmar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		Confirmar directamente el presupuesto.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49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4637A-734A-4CEE-8A53-60F3956D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Entrega del pedido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AE4A-D639-4F8A-859C-0091EA8D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Pedidos -&gt; Pedidos -&gt; Clic en cada uno de los pedidos -&gt; Entrega -&gt; Validar</a:t>
            </a:r>
          </a:p>
        </p:txBody>
      </p:sp>
    </p:spTree>
    <p:extLst>
      <p:ext uri="{BB962C8B-B14F-4D97-AF65-F5344CB8AC3E}">
        <p14:creationId xmlns:p14="http://schemas.microsoft.com/office/powerpoint/2010/main" val="100247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6F6DB-BA35-47A2-B41C-19C70C35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Facturación del pedido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470EE-9B70-41D9-A907-51028A13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 facturar -&gt; Pedidos a Facturar -&gt; Clic en cada uno de los pedidos -&gt; Crear factura</a:t>
            </a:r>
          </a:p>
        </p:txBody>
      </p:sp>
    </p:spTree>
    <p:extLst>
      <p:ext uri="{BB962C8B-B14F-4D97-AF65-F5344CB8AC3E}">
        <p14:creationId xmlns:p14="http://schemas.microsoft.com/office/powerpoint/2010/main" val="38936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ABD23-4C17-4A9E-A8BA-BD3C463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Confirmación de la factura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F9C13-6F59-40C3-8A83-C365494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Facturación -&gt; Clic en cada uno de las facturas (Borrador) -&gt; Confirmar</a:t>
            </a:r>
          </a:p>
        </p:txBody>
      </p:sp>
    </p:spTree>
    <p:extLst>
      <p:ext uri="{BB962C8B-B14F-4D97-AF65-F5344CB8AC3E}">
        <p14:creationId xmlns:p14="http://schemas.microsoft.com/office/powerpoint/2010/main" val="55096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E684C-9DD2-4B73-8760-3EA87B61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 del pago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3B971-B32C-475E-8BCB-38B6A673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Facturación -&gt; Clic en cada uno de las facturas (Publicado)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ym typeface="Wingdings" panose="05000000000000000000" pitchFamily="2" charset="2"/>
              </a:rPr>
              <a:t> Enviar e imprimir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	 Registrar pago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000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A37F-C41F-4F5B-A56E-DE9B519B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CFFF68-1736-495B-A919-D073AA37A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681" y="5574672"/>
            <a:ext cx="10827224" cy="67372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698AFB-B7C7-433D-92DF-264FAC75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94" y="2065866"/>
            <a:ext cx="10823811" cy="13549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083991-FDF8-4569-99AD-3AD4F39A1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81" y="3643276"/>
            <a:ext cx="10823811" cy="16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4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</TotalTime>
  <Words>133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Proceso de venta de un producto</vt:lpstr>
      <vt:lpstr>Creación del presupuesto</vt:lpstr>
      <vt:lpstr>Entrega del pedido</vt:lpstr>
      <vt:lpstr>Facturación del pedido</vt:lpstr>
      <vt:lpstr>Confirmación de la factura</vt:lpstr>
      <vt:lpstr>Registro del pago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venta de un producto</dc:title>
  <dc:creator>Ivanobix Rap</dc:creator>
  <cp:lastModifiedBy>Ivanobix Rap</cp:lastModifiedBy>
  <cp:revision>5</cp:revision>
  <dcterms:created xsi:type="dcterms:W3CDTF">2020-11-15T14:05:00Z</dcterms:created>
  <dcterms:modified xsi:type="dcterms:W3CDTF">2020-11-15T14:42:39Z</dcterms:modified>
</cp:coreProperties>
</file>