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6A47BAB-079A-4E31-982C-AB3FB1C46821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0FDC79A-E855-4EC9-8D4F-3DF1574A03E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2312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7BAB-079A-4E31-982C-AB3FB1C46821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C79A-E855-4EC9-8D4F-3DF1574A0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58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7BAB-079A-4E31-982C-AB3FB1C46821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C79A-E855-4EC9-8D4F-3DF1574A0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87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7BAB-079A-4E31-982C-AB3FB1C46821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C79A-E855-4EC9-8D4F-3DF1574A0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11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7BAB-079A-4E31-982C-AB3FB1C46821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C79A-E855-4EC9-8D4F-3DF1574A03E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657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7BAB-079A-4E31-982C-AB3FB1C46821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C79A-E855-4EC9-8D4F-3DF1574A0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94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7BAB-079A-4E31-982C-AB3FB1C46821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C79A-E855-4EC9-8D4F-3DF1574A0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1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7BAB-079A-4E31-982C-AB3FB1C46821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C79A-E855-4EC9-8D4F-3DF1574A0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51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7BAB-079A-4E31-982C-AB3FB1C46821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C79A-E855-4EC9-8D4F-3DF1574A0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42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7BAB-079A-4E31-982C-AB3FB1C46821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C79A-E855-4EC9-8D4F-3DF1574A0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75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7BAB-079A-4E31-982C-AB3FB1C46821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C79A-E855-4EC9-8D4F-3DF1574A0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95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6A47BAB-079A-4E31-982C-AB3FB1C46821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0FDC79A-E855-4EC9-8D4F-3DF1574A0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63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8C06E-2B05-418D-970A-B31087B9F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-190959"/>
            <a:ext cx="9418320" cy="4041648"/>
          </a:xfrm>
        </p:spPr>
        <p:txBody>
          <a:bodyPr/>
          <a:lstStyle/>
          <a:p>
            <a:r>
              <a:rPr lang="ru-RU" dirty="0"/>
              <a:t>Проект бот в </a:t>
            </a:r>
            <a:r>
              <a:rPr lang="en-001" dirty="0"/>
              <a:t>discord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396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F4424-ACB5-4ACF-9935-9DF0EDA6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421D84-3D62-494A-96AA-480C6318B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Самой главной функцией является </a:t>
            </a:r>
            <a:r>
              <a:rPr lang="en-001" dirty="0"/>
              <a:t>“help”</a:t>
            </a:r>
            <a:r>
              <a:rPr lang="en-US" dirty="0"/>
              <a:t>. </a:t>
            </a:r>
            <a:r>
              <a:rPr lang="ru-RU" dirty="0"/>
              <a:t>Она покажет все другие функции бота.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CA09CC-B944-4F43-AE96-710DC7207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27" y="2542672"/>
            <a:ext cx="7561905" cy="2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5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EFE5C8-2BA9-4737-BE14-907A4B1D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Примечания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8CF27B-83A3-457B-9D8F-EE9A1CD6C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Бот может обрабатывать только то, что пишется в специальном канале под названием </a:t>
            </a:r>
            <a:r>
              <a:rPr lang="en-001" dirty="0"/>
              <a:t>“bot”</a:t>
            </a:r>
            <a:r>
              <a:rPr lang="ru-RU" dirty="0"/>
              <a:t>. Остальные сообщения будут выводиться в консоль бота, но сам бот не будет на них отвечать. </a:t>
            </a:r>
          </a:p>
          <a:p>
            <a:pPr marL="0" indent="0">
              <a:buNone/>
            </a:pPr>
            <a:r>
              <a:rPr lang="ru-RU" dirty="0"/>
              <a:t>Функции </a:t>
            </a:r>
            <a:r>
              <a:rPr lang="en-001" dirty="0"/>
              <a:t>cat</a:t>
            </a:r>
            <a:r>
              <a:rPr lang="ru-RU" dirty="0"/>
              <a:t> и</a:t>
            </a:r>
            <a:r>
              <a:rPr lang="en-001" dirty="0"/>
              <a:t> </a:t>
            </a:r>
            <a:r>
              <a:rPr lang="en-US" dirty="0"/>
              <a:t>d</a:t>
            </a:r>
            <a:r>
              <a:rPr lang="en-001" dirty="0"/>
              <a:t>o</a:t>
            </a:r>
            <a:r>
              <a:rPr lang="en-US" dirty="0"/>
              <a:t>g </a:t>
            </a:r>
            <a:r>
              <a:rPr lang="ru-RU" dirty="0"/>
              <a:t>будут выводить ссылку на случайного кота\собаку, они открываются отдельно в браузере.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E43C65-8FB4-479D-BC4A-C67A1296F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429000"/>
            <a:ext cx="7161905" cy="2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9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81F7B-54DF-4FC3-ABB9-4DFB2988F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820" y="2549666"/>
            <a:ext cx="6172052" cy="1325562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769026764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15</TotalTime>
  <Words>81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Вид</vt:lpstr>
      <vt:lpstr>Проект бот в discord</vt:lpstr>
      <vt:lpstr>Основные функции</vt:lpstr>
      <vt:lpstr>Примечания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бот в discord</dc:title>
  <dc:creator>Иван</dc:creator>
  <cp:lastModifiedBy>Иван</cp:lastModifiedBy>
  <cp:revision>1</cp:revision>
  <dcterms:created xsi:type="dcterms:W3CDTF">2023-04-29T18:06:36Z</dcterms:created>
  <dcterms:modified xsi:type="dcterms:W3CDTF">2023-04-29T18:21:57Z</dcterms:modified>
</cp:coreProperties>
</file>