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3" r:id="rId15"/>
    <p:sldId id="274" r:id="rId16"/>
    <p:sldId id="275" r:id="rId17"/>
    <p:sldId id="276" r:id="rId18"/>
    <p:sldId id="269" r:id="rId19"/>
    <p:sldId id="272" r:id="rId20"/>
    <p:sldId id="271" r:id="rId21"/>
    <p:sldId id="277" r:id="rId22"/>
    <p:sldId id="308" r:id="rId23"/>
    <p:sldId id="278" r:id="rId24"/>
    <p:sldId id="309" r:id="rId25"/>
    <p:sldId id="279" r:id="rId26"/>
    <p:sldId id="280" r:id="rId27"/>
    <p:sldId id="281" r:id="rId28"/>
    <p:sldId id="310" r:id="rId29"/>
    <p:sldId id="31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                Различают </a:t>
            </a: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 err="1"/>
              <a:t>сокеты</a:t>
            </a:r>
            <a:r>
              <a:rPr lang="ru-RU" sz="2400" dirty="0"/>
              <a:t>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</a:t>
            </a:r>
            <a:r>
              <a:rPr lang="ru-RU" sz="2400" dirty="0" err="1"/>
              <a:t>веб-сервер</a:t>
            </a:r>
            <a:r>
              <a:rPr lang="ru-RU" sz="2400" dirty="0"/>
              <a:t>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4" y="92867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dirty="0"/>
              <a:t>1. </a:t>
            </a:r>
            <a:r>
              <a:rPr lang="ru-RU" b="1" dirty="0"/>
              <a:t>Подключение библиотек и заголовков</a:t>
            </a:r>
            <a:endParaRPr lang="ru-RU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/>
              <a:t>2</a:t>
            </a:r>
            <a:r>
              <a:rPr lang="ru-RU" sz="3800" b="1" dirty="0"/>
              <a:t>. </a:t>
            </a:r>
            <a:r>
              <a:rPr lang="ru-RU" sz="4000" dirty="0"/>
              <a:t>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В старшем байта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b="1" dirty="0">
                <a:solidFill>
                  <a:srgbClr val="FF0000"/>
                </a:solidFill>
              </a:rPr>
              <a:t>Если 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50"/>
            <a:ext cx="9144000" cy="6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protocol=0,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Привязка к локальным именам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4000" b="1" dirty="0"/>
              <a:t>5.</a:t>
            </a:r>
            <a:r>
              <a:rPr lang="ru-RU" sz="2400" b="1" dirty="0"/>
              <a:t> </a:t>
            </a:r>
            <a:r>
              <a:rPr lang="ru-RU" sz="2400" dirty="0"/>
              <a:t>Системный вызов </a:t>
            </a:r>
            <a:r>
              <a:rPr lang="ru-RU" sz="2400" b="1" dirty="0" err="1"/>
              <a:t>listen</a:t>
            </a:r>
            <a:r>
              <a:rPr lang="ru-RU" sz="2400" dirty="0"/>
              <a:t> выражает желание выдавшей его программы-сервера ожидать запросы к ней от программ-клиентов 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(SOMAXCONN)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dirty="0"/>
              <a:t>SOMAXCONN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300" b="1" dirty="0"/>
              <a:t>6. </a:t>
            </a:r>
            <a:r>
              <a:rPr lang="ru-RU" sz="2800" b="1" dirty="0"/>
              <a:t>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7.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dirty="0"/>
              <a:t>тип адреса</a:t>
            </a:r>
            <a:r>
              <a:rPr lang="en-US" sz="2600" dirty="0"/>
              <a:t> 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//адрес сервера.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dirty="0"/>
              <a:t>Порт.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//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представление.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400" dirty="0"/>
              <a:t>Теперь </a:t>
            </a:r>
            <a:r>
              <a:rPr lang="ru-RU" sz="2400" b="1" dirty="0" err="1"/>
              <a:t>сокет</a:t>
            </a:r>
            <a:r>
              <a:rPr lang="ru-RU" sz="2400" b="1" dirty="0"/>
              <a:t> </a:t>
            </a:r>
            <a:r>
              <a:rPr lang="ru-RU" sz="2400" b="1" dirty="0" err="1"/>
              <a:t>s</a:t>
            </a:r>
            <a:r>
              <a:rPr lang="ru-RU" sz="2400" dirty="0"/>
              <a:t> связан с удаленной машиной и может посылать/принимать данные только с нее.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8.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11266" name="Picture 2" descr="G:\Documents and Settings\Лёля\Мои документы\СОКЕТЫ\osi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16" y="2428868"/>
            <a:ext cx="8964884" cy="3058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 )&amp;buff,MAX_SIZE,0)))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9.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dirty="0" err="1"/>
              <a:t>closesocket</a:t>
            </a:r>
            <a:r>
              <a:rPr lang="ru-RU" sz="2400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Протокол TCP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 ,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dirty="0" err="1"/>
              <a:t>how</a:t>
            </a:r>
            <a:r>
              <a:rPr lang="ru-RU" sz="2400" dirty="0"/>
              <a:t> одно из следующих значений: SD_RECEIVE 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SD_SEND 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SD_BOTH 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10.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 err="1"/>
              <a:t>сокеты</a:t>
            </a:r>
            <a:r>
              <a:rPr lang="ru-RU" sz="3600" b="1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 err="1"/>
              <a:t>сокеты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main(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char*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</a:t>
            </a:r>
            <a:r>
              <a:rPr lang="ru-RU" sz="2800" dirty="0" err="1"/>
              <a:t>сокеты</a:t>
            </a:r>
            <a:r>
              <a:rPr lang="ru-RU" sz="2800" dirty="0"/>
              <a:t>. </a:t>
            </a:r>
            <a:r>
              <a:rPr lang="ru-RU" sz="3200" b="1" dirty="0" err="1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простого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dirty="0"/>
              <a:t>OS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65 535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</a:t>
            </a:r>
            <a:r>
              <a:rPr lang="ru-RU" sz="2800" dirty="0" err="1"/>
              <a:t>сокета</a:t>
            </a:r>
            <a:r>
              <a:rPr lang="ru-RU" sz="2800" dirty="0"/>
              <a:t>, один для хоста-получателя, другой для хоста-отправителя, определяют соединение для протоколов, ориентированных на установление связи, таких,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/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/>
              <a:t>UDP.</a:t>
            </a:r>
            <a:r>
              <a:rPr lang="ru-RU" sz="2200" dirty="0"/>
              <a:t> Но при этом </a:t>
            </a:r>
            <a:r>
              <a:rPr lang="ru-RU" sz="2200" b="1" dirty="0"/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 где требуется гарантированная доставка (</a:t>
            </a:r>
            <a:r>
              <a:rPr lang="en-US" sz="2200" dirty="0"/>
              <a:t>WWW</a:t>
            </a:r>
            <a:r>
              <a:rPr lang="ru-RU" sz="2200" dirty="0"/>
              <a:t>, </a:t>
            </a:r>
            <a:r>
              <a:rPr lang="ru-RU" sz="2200" dirty="0" err="1"/>
              <a:t>telnet</a:t>
            </a:r>
            <a:r>
              <a:rPr lang="ru-RU" sz="2200" dirty="0"/>
              <a:t>, </a:t>
            </a:r>
            <a:r>
              <a:rPr lang="en-US" sz="2200" dirty="0"/>
              <a:t>e-mail</a:t>
            </a:r>
            <a:r>
              <a:rPr lang="ru-RU" sz="2200" dirty="0"/>
              <a:t>) используется </a:t>
            </a:r>
            <a:r>
              <a:rPr lang="ru-RU" sz="2200" b="1" dirty="0"/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игры, видео, звук) используют </a:t>
            </a:r>
            <a:r>
              <a:rPr lang="ru-RU" sz="2200" b="1" dirty="0"/>
              <a:t>UDP.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2178</Words>
  <Application>Microsoft Office PowerPoint</Application>
  <PresentationFormat>Экран (4:3)</PresentationFormat>
  <Paragraphs>479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7. Установление связи</vt:lpstr>
      <vt:lpstr>Презентация PowerPoint</vt:lpstr>
      <vt:lpstr>8.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Лукащик Елена Павловна</cp:lastModifiedBy>
  <cp:revision>12</cp:revision>
  <dcterms:created xsi:type="dcterms:W3CDTF">2020-03-05T16:57:51Z</dcterms:created>
  <dcterms:modified xsi:type="dcterms:W3CDTF">2022-10-13T06:48:57Z</dcterms:modified>
</cp:coreProperties>
</file>