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0" r:id="rId9"/>
  </p:sldIdLst>
  <p:sldSz cx="9144000" cy="5143500" type="screen16x9"/>
  <p:notesSz cx="6858000" cy="9144000"/>
  <p:embeddedFontLst>
    <p:embeddedFont>
      <p:font typeface="Catamaran" panose="020B0604020202020204" charset="0"/>
      <p:regular r:id="rId11"/>
      <p:bold r:id="rId12"/>
    </p:embeddedFont>
    <p:embeddedFont>
      <p:font typeface="Catamaran Thin" panose="020B0604020202020204" charset="0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908149-8ECA-4EA5-AFE4-CB02EED2FEE8}">
  <a:tblStyle styleId="{AD908149-8ECA-4EA5-AFE4-CB02EED2FE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00357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1228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544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648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004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431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289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809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107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55300" y="1115325"/>
            <a:ext cx="7433400" cy="135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2396973"/>
            <a:ext cx="9144000" cy="2463363"/>
            <a:chOff x="0" y="1786473"/>
            <a:chExt cx="9144000" cy="2463363"/>
          </a:xfrm>
        </p:grpSpPr>
        <p:sp>
          <p:nvSpPr>
            <p:cNvPr id="12" name="Google Shape;12;p2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35815" y="2828480"/>
            <a:ext cx="8869535" cy="2073345"/>
            <a:chOff x="135815" y="2828480"/>
            <a:chExt cx="8869535" cy="2073345"/>
          </a:xfrm>
        </p:grpSpPr>
        <p:sp>
          <p:nvSpPr>
            <p:cNvPr id="36" name="Google Shape;36;p2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1241875" y="1933200"/>
            <a:ext cx="6660300" cy="248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▹"/>
              <a:defRPr sz="3000"/>
            </a:lvl1pPr>
            <a:lvl2pPr marL="914400" lvl="1" indent="-419100" algn="ctr" rtl="0">
              <a:spcBef>
                <a:spcPts val="800"/>
              </a:spcBef>
              <a:spcAft>
                <a:spcPts val="0"/>
              </a:spcAft>
              <a:buSzPts val="3000"/>
              <a:buChar char="▸"/>
              <a:defRPr sz="3000"/>
            </a:lvl2pPr>
            <a:lvl3pPr marL="1371600" lvl="2" indent="-419100" algn="ctr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 rtl="0">
              <a:spcBef>
                <a:spcPts val="800"/>
              </a:spcBef>
              <a:spcAft>
                <a:spcPts val="80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3593400" y="1086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2" name="Google Shape;122;p4"/>
          <p:cNvGrpSpPr/>
          <p:nvPr/>
        </p:nvGrpSpPr>
        <p:grpSpPr>
          <a:xfrm>
            <a:off x="218" y="260336"/>
            <a:ext cx="9143345" cy="1231682"/>
            <a:chOff x="218" y="898161"/>
            <a:chExt cx="9143345" cy="1231682"/>
          </a:xfrm>
        </p:grpSpPr>
        <p:sp>
          <p:nvSpPr>
            <p:cNvPr id="123" name="Google Shape;123;p4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4"/>
          <p:cNvGrpSpPr/>
          <p:nvPr/>
        </p:nvGrpSpPr>
        <p:grpSpPr>
          <a:xfrm>
            <a:off x="138350" y="260325"/>
            <a:ext cx="8847940" cy="1250750"/>
            <a:chOff x="138350" y="260325"/>
            <a:chExt cx="8847940" cy="1250750"/>
          </a:xfrm>
        </p:grpSpPr>
        <p:sp>
          <p:nvSpPr>
            <p:cNvPr id="169" name="Google Shape;169;p4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body" idx="1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97" name="Google Shape;197;p5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8" name="Google Shape;198;p5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199" name="Google Shape;199;p5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5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245" name="Google Shape;245;p5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5"/>
          <p:cNvSpPr/>
          <p:nvPr/>
        </p:nvSpPr>
        <p:spPr>
          <a:xfrm>
            <a:off x="4212739" y="916323"/>
            <a:ext cx="718522" cy="200800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6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273" name="Google Shape;273;p6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1241825" y="1125350"/>
            <a:ext cx="3111900" cy="27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0" name="Google Shape;320;p6"/>
          <p:cNvSpPr txBox="1">
            <a:spLocks noGrp="1"/>
          </p:cNvSpPr>
          <p:nvPr>
            <p:ph type="body" idx="2"/>
          </p:nvPr>
        </p:nvSpPr>
        <p:spPr>
          <a:xfrm>
            <a:off x="4790250" y="1125350"/>
            <a:ext cx="3111900" cy="27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1" name="Google Shape;321;p6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2" name="Google Shape;322;p6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323" name="Google Shape;323;p6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6"/>
          <p:cNvSpPr/>
          <p:nvPr/>
        </p:nvSpPr>
        <p:spPr>
          <a:xfrm>
            <a:off x="4212739" y="916323"/>
            <a:ext cx="718522" cy="200800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0" name="Google Shape;580;p10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581" name="Google Shape;581;p10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0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0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0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0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10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627" name="Google Shape;627;p10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0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0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0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0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0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0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43577"/>
            </a:gs>
            <a:gs pos="21000">
              <a:srgbClr val="062550"/>
            </a:gs>
            <a:gs pos="61000">
              <a:schemeClr val="lt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cid:ii_lgv5dao9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2"/>
          <p:cNvSpPr txBox="1">
            <a:spLocks noGrp="1"/>
          </p:cNvSpPr>
          <p:nvPr>
            <p:ph type="ctrTitle"/>
          </p:nvPr>
        </p:nvSpPr>
        <p:spPr>
          <a:xfrm>
            <a:off x="855300" y="1115325"/>
            <a:ext cx="7433400" cy="135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Графический проект</a:t>
            </a:r>
            <a:br>
              <a:rPr lang="ru-RU" dirty="0" smtClean="0"/>
            </a:br>
            <a:r>
              <a:rPr lang="ru-RU" sz="2400" dirty="0" smtClean="0">
                <a:solidFill>
                  <a:schemeClr val="tx1">
                    <a:lumMod val="75000"/>
                  </a:schemeClr>
                </a:solidFill>
              </a:rPr>
              <a:t>Иванов Арсений, 10-3</a:t>
            </a:r>
            <a:endParaRPr sz="2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3"/>
          <p:cNvSpPr txBox="1">
            <a:spLocks noGrp="1"/>
          </p:cNvSpPr>
          <p:nvPr>
            <p:ph type="title"/>
          </p:nvPr>
        </p:nvSpPr>
        <p:spPr>
          <a:xfrm>
            <a:off x="1141171" y="204622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Постановка задачи</a:t>
            </a:r>
            <a:endParaRPr dirty="0"/>
          </a:p>
        </p:txBody>
      </p:sp>
      <p:sp>
        <p:nvSpPr>
          <p:cNvPr id="664" name="Google Shape;664;p13"/>
          <p:cNvSpPr txBox="1">
            <a:spLocks noGrp="1"/>
          </p:cNvSpPr>
          <p:nvPr>
            <p:ph type="body" idx="2"/>
          </p:nvPr>
        </p:nvSpPr>
        <p:spPr>
          <a:xfrm>
            <a:off x="1141171" y="1125350"/>
            <a:ext cx="2611527" cy="27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ru-RU" sz="1400" dirty="0"/>
              <a:t>Множество точек на плоскости назовём </a:t>
            </a:r>
            <a:r>
              <a:rPr lang="ru-RU" sz="1400" dirty="0" err="1"/>
              <a:t>дваждытреугольным</a:t>
            </a:r>
            <a:r>
              <a:rPr lang="ru-RU" sz="1400" dirty="0"/>
              <a:t>, если каждая точка этого множества является вершиной хотя бы двух правильных треугольников, построенных по точкам множества. Определите, удовлетворяет ли заданное множество точек этому свойству.</a:t>
            </a:r>
            <a:endParaRPr sz="1400" b="1" dirty="0"/>
          </a:p>
        </p:txBody>
      </p:sp>
      <p:sp>
        <p:nvSpPr>
          <p:cNvPr id="666" name="Google Shape;666;p13"/>
          <p:cNvSpPr txBox="1">
            <a:spLocks noGrp="1"/>
          </p:cNvSpPr>
          <p:nvPr>
            <p:ph type="body" idx="2"/>
          </p:nvPr>
        </p:nvSpPr>
        <p:spPr>
          <a:xfrm>
            <a:off x="1241825" y="3143925"/>
            <a:ext cx="6660300" cy="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2"/>
              </a:solidFill>
            </a:endParaRPr>
          </a:p>
        </p:txBody>
      </p:sp>
      <p:pic>
        <p:nvPicPr>
          <p:cNvPr id="8" name="Рисунок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6" t="7981" r="29663" b="9350"/>
          <a:stretch/>
        </p:blipFill>
        <p:spPr bwMode="auto">
          <a:xfrm>
            <a:off x="4231813" y="709575"/>
            <a:ext cx="3946581" cy="40499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" name="Google Shape;672;p14"/>
          <p:cNvGrpSpPr/>
          <p:nvPr/>
        </p:nvGrpSpPr>
        <p:grpSpPr>
          <a:xfrm>
            <a:off x="218" y="1955909"/>
            <a:ext cx="9143345" cy="1231682"/>
            <a:chOff x="218" y="898161"/>
            <a:chExt cx="9143345" cy="1231682"/>
          </a:xfrm>
        </p:grpSpPr>
        <p:sp>
          <p:nvSpPr>
            <p:cNvPr id="673" name="Google Shape;673;p14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4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4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4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14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14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14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14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14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14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4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4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14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4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4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4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4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4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4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4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4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4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4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4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4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4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4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4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9" name="Google Shape;719;p14"/>
          <p:cNvSpPr txBox="1">
            <a:spLocks noGrp="1"/>
          </p:cNvSpPr>
          <p:nvPr>
            <p:ph type="ctrTitle" idx="4294967295"/>
          </p:nvPr>
        </p:nvSpPr>
        <p:spPr>
          <a:xfrm>
            <a:off x="1517490" y="267172"/>
            <a:ext cx="6265200" cy="47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>
                <a:solidFill>
                  <a:schemeClr val="tx1"/>
                </a:solidFill>
              </a:rPr>
              <a:t>Элементы управления</a:t>
            </a:r>
            <a:endParaRPr sz="3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4762" y="1049259"/>
            <a:ext cx="438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 smtClean="0">
                <a:solidFill>
                  <a:schemeClr val="tx1"/>
                </a:solidFill>
              </a:rPr>
              <a:t>Добавление точки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solidFill>
                  <a:schemeClr val="tx1"/>
                </a:solidFill>
              </a:rPr>
              <a:t>Добавление случайных точек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5" name="Рисунок 5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51" t="9780" r="29877" b="13417"/>
          <a:stretch/>
        </p:blipFill>
        <p:spPr bwMode="auto">
          <a:xfrm>
            <a:off x="5112394" y="798403"/>
            <a:ext cx="2308740" cy="41100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6"/>
          <p:cNvSpPr txBox="1">
            <a:spLocks noGrp="1"/>
          </p:cNvSpPr>
          <p:nvPr>
            <p:ph type="body" idx="1"/>
          </p:nvPr>
        </p:nvSpPr>
        <p:spPr>
          <a:xfrm>
            <a:off x="-894163" y="1618647"/>
            <a:ext cx="6660300" cy="4735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ru-RU" b="1" dirty="0" smtClean="0"/>
              <a:t>Добавление мышью</a:t>
            </a:r>
            <a:endParaRPr b="1" dirty="0"/>
          </a:p>
        </p:txBody>
      </p:sp>
      <p:pic>
        <p:nvPicPr>
          <p:cNvPr id="5" name="Рисунок 4" descr="image.png"/>
          <p:cNvPicPr/>
          <p:nvPr/>
        </p:nvPicPr>
        <p:blipFill rotWithShape="1"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41" t="4987" r="29646" b="12337"/>
          <a:stretch/>
        </p:blipFill>
        <p:spPr bwMode="auto">
          <a:xfrm>
            <a:off x="4718964" y="976394"/>
            <a:ext cx="3960087" cy="38435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68644" y="2487478"/>
            <a:ext cx="3262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Левая кнопка мыши – добавление точки в область рисования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7"/>
          <p:cNvSpPr txBox="1">
            <a:spLocks noGrp="1"/>
          </p:cNvSpPr>
          <p:nvPr>
            <p:ph type="title"/>
          </p:nvPr>
        </p:nvSpPr>
        <p:spPr>
          <a:xfrm>
            <a:off x="131674" y="455000"/>
            <a:ext cx="9012325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smtClean="0"/>
              <a:t>Структуры данных</a:t>
            </a:r>
            <a:r>
              <a:rPr lang="en-US" sz="3200" dirty="0" smtClean="0"/>
              <a:t>: </a:t>
            </a:r>
            <a:r>
              <a:rPr lang="ru-RU" sz="3200" dirty="0" smtClean="0"/>
              <a:t>точка и треугольник</a:t>
            </a:r>
            <a:endParaRPr sz="3200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5" t="9692" r="2512" b="10681"/>
          <a:stretch/>
        </p:blipFill>
        <p:spPr bwMode="auto">
          <a:xfrm>
            <a:off x="131674" y="1292608"/>
            <a:ext cx="4099363" cy="33305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1" t="9502" r="1870" b="8780"/>
          <a:stretch/>
        </p:blipFill>
        <p:spPr bwMode="auto">
          <a:xfrm>
            <a:off x="4498848" y="1292608"/>
            <a:ext cx="4440325" cy="33305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8"/>
          <p:cNvSpPr txBox="1">
            <a:spLocks noGrp="1"/>
          </p:cNvSpPr>
          <p:nvPr>
            <p:ph type="ctrTitle" idx="4294967295"/>
          </p:nvPr>
        </p:nvSpPr>
        <p:spPr>
          <a:xfrm>
            <a:off x="2163732" y="499206"/>
            <a:ext cx="3905573" cy="44136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/>
              <a:t>Рисование</a:t>
            </a:r>
            <a:endParaRPr sz="4000" dirty="0"/>
          </a:p>
        </p:txBody>
      </p:sp>
      <p:sp>
        <p:nvSpPr>
          <p:cNvPr id="747" name="Google Shape;747;p18"/>
          <p:cNvSpPr txBox="1">
            <a:spLocks noGrp="1"/>
          </p:cNvSpPr>
          <p:nvPr>
            <p:ph type="subTitle" idx="4294967295"/>
          </p:nvPr>
        </p:nvSpPr>
        <p:spPr>
          <a:xfrm>
            <a:off x="401365" y="1608099"/>
            <a:ext cx="2799600" cy="100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dirty="0" smtClean="0"/>
              <a:t>C</a:t>
            </a:r>
            <a:r>
              <a:rPr lang="en" sz="1900" dirty="0" smtClean="0"/>
              <a:t>anvas.drawRect()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dirty="0" smtClean="0"/>
              <a:t>C</a:t>
            </a:r>
            <a:r>
              <a:rPr lang="en" sz="1900" dirty="0" smtClean="0"/>
              <a:t>anvas.drawLine()</a:t>
            </a:r>
            <a:endParaRPr sz="1900" dirty="0"/>
          </a:p>
        </p:txBody>
      </p:sp>
      <p:pic>
        <p:nvPicPr>
          <p:cNvPr id="17" name="Рисунок 1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92" t="18814" r="58311" b="54200"/>
          <a:stretch/>
        </p:blipFill>
        <p:spPr bwMode="auto">
          <a:xfrm>
            <a:off x="3219450" y="1470725"/>
            <a:ext cx="1352550" cy="2667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Рисунок 17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1" t="38389" r="73918" b="50779"/>
          <a:stretch/>
        </p:blipFill>
        <p:spPr bwMode="auto">
          <a:xfrm>
            <a:off x="5133329" y="1427546"/>
            <a:ext cx="3251254" cy="27101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9"/>
          <p:cNvSpPr txBox="1">
            <a:spLocks noGrp="1"/>
          </p:cNvSpPr>
          <p:nvPr>
            <p:ph type="title"/>
          </p:nvPr>
        </p:nvSpPr>
        <p:spPr>
          <a:xfrm>
            <a:off x="0" y="2423285"/>
            <a:ext cx="3779576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/>
              <a:t>Решение задачи</a:t>
            </a:r>
            <a:endParaRPr sz="4000" dirty="0"/>
          </a:p>
        </p:txBody>
      </p:sp>
      <p:sp>
        <p:nvSpPr>
          <p:cNvPr id="768" name="Google Shape;768;p19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8" name="Рисунок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2" t="9312" r="23143" b="10680"/>
          <a:stretch/>
        </p:blipFill>
        <p:spPr bwMode="auto">
          <a:xfrm>
            <a:off x="3536896" y="76385"/>
            <a:ext cx="5340350" cy="48660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6"/>
          <p:cNvSpPr txBox="1">
            <a:spLocks noGrp="1"/>
          </p:cNvSpPr>
          <p:nvPr>
            <p:ph type="ctrTitle" idx="4294967295"/>
          </p:nvPr>
        </p:nvSpPr>
        <p:spPr>
          <a:xfrm>
            <a:off x="855300" y="1583350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 smtClean="0">
                <a:solidFill>
                  <a:schemeClr val="accent2"/>
                </a:solidFill>
              </a:rPr>
              <a:t>Спасибо за внимание!</a:t>
            </a:r>
            <a:endParaRPr sz="5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bert template">
  <a:themeElements>
    <a:clrScheme name="Custom 347">
      <a:dk1>
        <a:srgbClr val="FFFFFF"/>
      </a:dk1>
      <a:lt1>
        <a:srgbClr val="04152C"/>
      </a:lt1>
      <a:dk2>
        <a:srgbClr val="CAD3E2"/>
      </a:dk2>
      <a:lt2>
        <a:srgbClr val="4C5E81"/>
      </a:lt2>
      <a:accent1>
        <a:srgbClr val="8097FF"/>
      </a:accent1>
      <a:accent2>
        <a:srgbClr val="3BE5CC"/>
      </a:accent2>
      <a:accent3>
        <a:srgbClr val="FFC229"/>
      </a:accent3>
      <a:accent4>
        <a:srgbClr val="FF826C"/>
      </a:accent4>
      <a:accent5>
        <a:srgbClr val="A54FA5"/>
      </a:accent5>
      <a:accent6>
        <a:srgbClr val="F00286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77</Words>
  <Application>Microsoft Office PowerPoint</Application>
  <PresentationFormat>Экран (16:9)</PresentationFormat>
  <Paragraphs>15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Catamaran</vt:lpstr>
      <vt:lpstr>Catamaran Thin</vt:lpstr>
      <vt:lpstr>Arial</vt:lpstr>
      <vt:lpstr>Calibri</vt:lpstr>
      <vt:lpstr>Hubert template</vt:lpstr>
      <vt:lpstr>Графический проект Иванов Арсений, 10-3</vt:lpstr>
      <vt:lpstr>Постановка задачи</vt:lpstr>
      <vt:lpstr>Элементы управления</vt:lpstr>
      <vt:lpstr>Презентация PowerPoint</vt:lpstr>
      <vt:lpstr>Структуры данных: точка и треугольник</vt:lpstr>
      <vt:lpstr>Рисование</vt:lpstr>
      <vt:lpstr>Решение задачи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Графический проект Иванов Арсений, 10-3</dc:title>
  <dc:creator>Gukasova Irina</dc:creator>
  <cp:lastModifiedBy>Gukasova Irina</cp:lastModifiedBy>
  <cp:revision>7</cp:revision>
  <dcterms:modified xsi:type="dcterms:W3CDTF">2023-04-26T17:33:17Z</dcterms:modified>
</cp:coreProperties>
</file>