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76"/>
  </p:sldMasterIdLst>
  <p:notesMasterIdLst>
    <p:notesMasterId r:id="rId397"/>
  </p:notesMasterIdLst>
  <p:sldIdLst>
    <p:sldId id="277" r:id="rId377"/>
    <p:sldId id="283" r:id="rId378"/>
    <p:sldId id="284" r:id="rId379"/>
    <p:sldId id="285" r:id="rId380"/>
    <p:sldId id="286" r:id="rId381"/>
    <p:sldId id="289" r:id="rId382"/>
    <p:sldId id="290" r:id="rId383"/>
    <p:sldId id="295" r:id="rId384"/>
    <p:sldId id="297" r:id="rId385"/>
    <p:sldId id="298" r:id="rId386"/>
    <p:sldId id="301" r:id="rId387"/>
    <p:sldId id="303" r:id="rId388"/>
    <p:sldId id="304" r:id="rId389"/>
    <p:sldId id="314" r:id="rId390"/>
    <p:sldId id="306" r:id="rId391"/>
    <p:sldId id="312" r:id="rId392"/>
    <p:sldId id="313" r:id="rId393"/>
    <p:sldId id="315" r:id="rId394"/>
    <p:sldId id="316" r:id="rId395"/>
    <p:sldId id="317" r:id="rId396"/>
  </p:sldIdLst>
  <p:sldSz cx="12192000" cy="6858000"/>
  <p:notesSz cx="6858000" cy="9144000"/>
  <p:custDataLst>
    <p:tags r:id="rId39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  <a:srgbClr val="C00000"/>
    <a:srgbClr val="FFFFFF"/>
    <a:srgbClr val="DB7E03"/>
    <a:srgbClr val="86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5501" autoAdjust="0"/>
  </p:normalViewPr>
  <p:slideViewPr>
    <p:cSldViewPr snapToGrid="0">
      <p:cViewPr varScale="1">
        <p:scale>
          <a:sx n="42" d="100"/>
          <a:sy n="42" d="100"/>
        </p:scale>
        <p:origin x="54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slide" Target="slides/slide1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tableStyles" Target="tableStyles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slide" Target="slides/slide12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presProps" Target="presProps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slide" Target="slides/slide3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14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slide" Target="slides/slide5.xml"/><Relationship Id="rId241" Type="http://schemas.openxmlformats.org/officeDocument/2006/relationships/customXml" Target="../customXml/item24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16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17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" Target="slides/slide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18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" Target="slides/slide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20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viewProps" Target="viewProp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" Target="slides/slide10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Master" Target="slideMasters/slideMaster1.xml"/><Relationship Id="rId397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theme" Target="theme/theme1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11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tags" Target="tags/tag1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slide" Target="slides/slide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slide" Target="slides/slide13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4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slide" Target="slides/slide15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6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68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54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6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84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843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75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6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0953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127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177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996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208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5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182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40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663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4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55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72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74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oryboar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152"/>
            <a:ext cx="1393556" cy="4268868"/>
          </a:xfrm>
        </p:spPr>
        <p:txBody>
          <a:bodyPr anchor="t">
            <a:normAutofit/>
          </a:bodyPr>
          <a:lstStyle>
            <a:lvl1pPr algn="l">
              <a:defRPr sz="16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19/08/2017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1.jpg"/><Relationship Id="rId3" Type="http://schemas.openxmlformats.org/officeDocument/2006/relationships/customXml" Target="../../customXml/item237.xml"/><Relationship Id="rId7" Type="http://schemas.openxmlformats.org/officeDocument/2006/relationships/slideLayout" Target="../slideLayouts/slideLayout7.xml"/><Relationship Id="rId12" Type="http://schemas.openxmlformats.org/officeDocument/2006/relationships/slide" Target="slide3.xml"/><Relationship Id="rId2" Type="http://schemas.openxmlformats.org/officeDocument/2006/relationships/customXml" Target="../../customXml/item286.xml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122.xml"/><Relationship Id="rId11" Type="http://schemas.openxmlformats.org/officeDocument/2006/relationships/slide" Target="slide18.xml"/><Relationship Id="rId5" Type="http://schemas.openxmlformats.org/officeDocument/2006/relationships/customXml" Target="../../customXml/item317.xml"/><Relationship Id="rId10" Type="http://schemas.openxmlformats.org/officeDocument/2006/relationships/slide" Target="slide6.xml"/><Relationship Id="rId4" Type="http://schemas.openxmlformats.org/officeDocument/2006/relationships/customXml" Target="../../customXml/item170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6.xml"/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166.xml"/><Relationship Id="rId3" Type="http://schemas.openxmlformats.org/officeDocument/2006/relationships/customXml" Target="../../customXml/item196.xml"/><Relationship Id="rId21" Type="http://schemas.openxmlformats.org/officeDocument/2006/relationships/slide" Target="slide7.xml"/><Relationship Id="rId7" Type="http://schemas.openxmlformats.org/officeDocument/2006/relationships/customXml" Target="../../customXml/item106.xml"/><Relationship Id="rId12" Type="http://schemas.openxmlformats.org/officeDocument/2006/relationships/customXml" Target="../../customXml/item346.xml"/><Relationship Id="rId17" Type="http://schemas.openxmlformats.org/officeDocument/2006/relationships/customXml" Target="../../customXml/item191.xml"/><Relationship Id="rId2" Type="http://schemas.openxmlformats.org/officeDocument/2006/relationships/customXml" Target="../../customXml/item123.xml"/><Relationship Id="rId16" Type="http://schemas.openxmlformats.org/officeDocument/2006/relationships/customXml" Target="../../customXml/item315.xml"/><Relationship Id="rId20" Type="http://schemas.openxmlformats.org/officeDocument/2006/relationships/notesSlide" Target="../notesSlides/notesSlide10.xml"/><Relationship Id="rId1" Type="http://schemas.openxmlformats.org/officeDocument/2006/relationships/customXml" Target="../../customXml/item355.xml"/><Relationship Id="rId6" Type="http://schemas.openxmlformats.org/officeDocument/2006/relationships/customXml" Target="../../customXml/item275.xml"/><Relationship Id="rId11" Type="http://schemas.openxmlformats.org/officeDocument/2006/relationships/customXml" Target="../../customXml/item74.xml"/><Relationship Id="rId5" Type="http://schemas.openxmlformats.org/officeDocument/2006/relationships/customXml" Target="../../customXml/item64.xml"/><Relationship Id="rId15" Type="http://schemas.openxmlformats.org/officeDocument/2006/relationships/customXml" Target="../../customXml/item177.xml"/><Relationship Id="rId10" Type="http://schemas.openxmlformats.org/officeDocument/2006/relationships/customXml" Target="../../customXml/item247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279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195.xml"/><Relationship Id="rId22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3.xml"/><Relationship Id="rId13" Type="http://schemas.openxmlformats.org/officeDocument/2006/relationships/slide" Target="slide1.xml"/><Relationship Id="rId3" Type="http://schemas.openxmlformats.org/officeDocument/2006/relationships/customXml" Target="../../customXml/item336.xml"/><Relationship Id="rId7" Type="http://schemas.openxmlformats.org/officeDocument/2006/relationships/customXml" Target="../../customXml/item264.xml"/><Relationship Id="rId12" Type="http://schemas.openxmlformats.org/officeDocument/2006/relationships/notesSlide" Target="../notesSlides/notesSlide11.xml"/><Relationship Id="rId2" Type="http://schemas.openxmlformats.org/officeDocument/2006/relationships/customXml" Target="../../customXml/item284.xml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234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97.xml"/><Relationship Id="rId10" Type="http://schemas.openxmlformats.org/officeDocument/2006/relationships/customXml" Target="../../customXml/item375.xml"/><Relationship Id="rId4" Type="http://schemas.openxmlformats.org/officeDocument/2006/relationships/customXml" Target="../../customXml/item147.xml"/><Relationship Id="rId9" Type="http://schemas.openxmlformats.org/officeDocument/2006/relationships/customXml" Target="../../customXml/item37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customXml" Target="../../customXml/item110.xml"/><Relationship Id="rId18" Type="http://schemas.openxmlformats.org/officeDocument/2006/relationships/customXml" Target="../../customXml/item343.xml"/><Relationship Id="rId3" Type="http://schemas.openxmlformats.org/officeDocument/2006/relationships/customXml" Target="../../customXml/item205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66.xml"/><Relationship Id="rId2" Type="http://schemas.openxmlformats.org/officeDocument/2006/relationships/customXml" Target="../../customXml/item198.xml"/><Relationship Id="rId16" Type="http://schemas.openxmlformats.org/officeDocument/2006/relationships/customXml" Target="../../customXml/item362.xml"/><Relationship Id="rId20" Type="http://schemas.openxmlformats.org/officeDocument/2006/relationships/customXml" Target="../../customXml/item290.xml"/><Relationship Id="rId1" Type="http://schemas.openxmlformats.org/officeDocument/2006/relationships/customXml" Target="../../customXml/item282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341.xml"/><Relationship Id="rId24" Type="http://schemas.openxmlformats.org/officeDocument/2006/relationships/slide" Target="slide13.xml"/><Relationship Id="rId5" Type="http://schemas.openxmlformats.org/officeDocument/2006/relationships/customXml" Target="../../customXml/item176.xml"/><Relationship Id="rId15" Type="http://schemas.openxmlformats.org/officeDocument/2006/relationships/customXml" Target="../../customXml/item280.xml"/><Relationship Id="rId23" Type="http://schemas.openxmlformats.org/officeDocument/2006/relationships/slide" Target="slide1.xml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206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163.xml"/><Relationship Id="rId14" Type="http://schemas.openxmlformats.org/officeDocument/2006/relationships/customXml" Target="../../customXml/item239.xml"/><Relationship Id="rId2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1.xml"/><Relationship Id="rId13" Type="http://schemas.openxmlformats.org/officeDocument/2006/relationships/customXml" Target="../../customXml/item225.xml"/><Relationship Id="rId18" Type="http://schemas.openxmlformats.org/officeDocument/2006/relationships/customXml" Target="../../customXml/item230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211.xml"/><Relationship Id="rId21" Type="http://schemas.openxmlformats.org/officeDocument/2006/relationships/customXml" Target="../../customXml/item314.xml"/><Relationship Id="rId7" Type="http://schemas.openxmlformats.org/officeDocument/2006/relationships/customXml" Target="../../customXml/item245.xml"/><Relationship Id="rId12" Type="http://schemas.openxmlformats.org/officeDocument/2006/relationships/customXml" Target="../../customXml/item179.xml"/><Relationship Id="rId17" Type="http://schemas.openxmlformats.org/officeDocument/2006/relationships/customXml" Target="../../customXml/item5.xml"/><Relationship Id="rId25" Type="http://schemas.openxmlformats.org/officeDocument/2006/relationships/customXml" Target="../../customXml/item39.xml"/><Relationship Id="rId2" Type="http://schemas.openxmlformats.org/officeDocument/2006/relationships/customXml" Target="../../customXml/item169.xml"/><Relationship Id="rId16" Type="http://schemas.openxmlformats.org/officeDocument/2006/relationships/customXml" Target="../../customXml/item189.xml"/><Relationship Id="rId20" Type="http://schemas.openxmlformats.org/officeDocument/2006/relationships/customXml" Target="../../customXml/item158.xml"/><Relationship Id="rId29" Type="http://schemas.openxmlformats.org/officeDocument/2006/relationships/slide" Target="slide1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231.xml"/><Relationship Id="rId11" Type="http://schemas.openxmlformats.org/officeDocument/2006/relationships/customXml" Target="../../customXml/item212.xml"/><Relationship Id="rId24" Type="http://schemas.openxmlformats.org/officeDocument/2006/relationships/customXml" Target="../../customXml/item88.xml"/><Relationship Id="rId5" Type="http://schemas.openxmlformats.org/officeDocument/2006/relationships/customXml" Target="../../customXml/item288.xml"/><Relationship Id="rId15" Type="http://schemas.openxmlformats.org/officeDocument/2006/relationships/customXml" Target="../../customXml/item193.xml"/><Relationship Id="rId23" Type="http://schemas.openxmlformats.org/officeDocument/2006/relationships/customXml" Target="../../customXml/item311.xml"/><Relationship Id="rId28" Type="http://schemas.openxmlformats.org/officeDocument/2006/relationships/slide" Target="slide12.xml"/><Relationship Id="rId10" Type="http://schemas.openxmlformats.org/officeDocument/2006/relationships/customXml" Target="../../customXml/item62.xml"/><Relationship Id="rId19" Type="http://schemas.openxmlformats.org/officeDocument/2006/relationships/customXml" Target="../../customXml/item142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157.xml"/><Relationship Id="rId14" Type="http://schemas.openxmlformats.org/officeDocument/2006/relationships/customXml" Target="../../customXml/item272.xml"/><Relationship Id="rId22" Type="http://schemas.openxmlformats.org/officeDocument/2006/relationships/customXml" Target="../../customXml/item150.xml"/><Relationship Id="rId27" Type="http://schemas.openxmlformats.org/officeDocument/2006/relationships/notesSlide" Target="../notesSlides/notesSlide13.xml"/><Relationship Id="rId30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4.xml"/><Relationship Id="rId13" Type="http://schemas.openxmlformats.org/officeDocument/2006/relationships/customXml" Target="../../customXml/item94.xml"/><Relationship Id="rId18" Type="http://schemas.openxmlformats.org/officeDocument/2006/relationships/customXml" Target="../../customXml/item347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125.xml"/><Relationship Id="rId21" Type="http://schemas.openxmlformats.org/officeDocument/2006/relationships/customXml" Target="../../customXml/item165.xml"/><Relationship Id="rId7" Type="http://schemas.openxmlformats.org/officeDocument/2006/relationships/customXml" Target="../../customXml/item188.xml"/><Relationship Id="rId12" Type="http://schemas.openxmlformats.org/officeDocument/2006/relationships/customXml" Target="../../customXml/item295.xml"/><Relationship Id="rId17" Type="http://schemas.openxmlformats.org/officeDocument/2006/relationships/customXml" Target="../../customXml/item344.xml"/><Relationship Id="rId25" Type="http://schemas.openxmlformats.org/officeDocument/2006/relationships/customXml" Target="../../customXml/item227.xml"/><Relationship Id="rId2" Type="http://schemas.openxmlformats.org/officeDocument/2006/relationships/customXml" Target="../../customXml/item118.xml"/><Relationship Id="rId16" Type="http://schemas.openxmlformats.org/officeDocument/2006/relationships/customXml" Target="../../customXml/item127.xml"/><Relationship Id="rId20" Type="http://schemas.openxmlformats.org/officeDocument/2006/relationships/customXml" Target="../../customXml/item271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06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296.xml"/><Relationship Id="rId24" Type="http://schemas.openxmlformats.org/officeDocument/2006/relationships/customXml" Target="../../customXml/item117.xml"/><Relationship Id="rId5" Type="http://schemas.openxmlformats.org/officeDocument/2006/relationships/customXml" Target="../../customXml/item248.xml"/><Relationship Id="rId15" Type="http://schemas.openxmlformats.org/officeDocument/2006/relationships/customXml" Target="../../customXml/item53.xml"/><Relationship Id="rId23" Type="http://schemas.openxmlformats.org/officeDocument/2006/relationships/customXml" Target="../../customXml/item43.xml"/><Relationship Id="rId28" Type="http://schemas.openxmlformats.org/officeDocument/2006/relationships/slide" Target="slide7.xml"/><Relationship Id="rId10" Type="http://schemas.openxmlformats.org/officeDocument/2006/relationships/customXml" Target="../../customXml/item114.xml"/><Relationship Id="rId19" Type="http://schemas.openxmlformats.org/officeDocument/2006/relationships/customXml" Target="../../customXml/item309.xml"/><Relationship Id="rId4" Type="http://schemas.openxmlformats.org/officeDocument/2006/relationships/customXml" Target="../../customXml/item222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174.xml"/><Relationship Id="rId22" Type="http://schemas.openxmlformats.org/officeDocument/2006/relationships/customXml" Target="../../customXml/item253.xml"/><Relationship Id="rId27" Type="http://schemas.openxmlformats.org/officeDocument/2006/relationships/notesSlide" Target="../notesSlides/notesSlide14.xml"/><Relationship Id="rId30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0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45.xml"/><Relationship Id="rId7" Type="http://schemas.openxmlformats.org/officeDocument/2006/relationships/customXml" Target="../../customXml/item305.xml"/><Relationship Id="rId12" Type="http://schemas.openxmlformats.org/officeDocument/2006/relationships/customXml" Target="../../customXml/item312.xml"/><Relationship Id="rId2" Type="http://schemas.openxmlformats.org/officeDocument/2006/relationships/customXml" Target="../../customXml/item130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217.xml"/><Relationship Id="rId11" Type="http://schemas.openxmlformats.org/officeDocument/2006/relationships/customXml" Target="../../customXml/item364.xml"/><Relationship Id="rId5" Type="http://schemas.openxmlformats.org/officeDocument/2006/relationships/customXml" Target="../../customXml/item113.xml"/><Relationship Id="rId15" Type="http://schemas.openxmlformats.org/officeDocument/2006/relationships/slide" Target="slide1.xml"/><Relationship Id="rId10" Type="http://schemas.openxmlformats.org/officeDocument/2006/relationships/customXml" Target="../../customXml/item171.xml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10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57.xml"/><Relationship Id="rId26" Type="http://schemas.openxmlformats.org/officeDocument/2006/relationships/slide" Target="slide1.xml"/><Relationship Id="rId3" Type="http://schemas.openxmlformats.org/officeDocument/2006/relationships/customXml" Target="../../customXml/item369.xml"/><Relationship Id="rId21" Type="http://schemas.openxmlformats.org/officeDocument/2006/relationships/customXml" Target="../../customXml/item261.xml"/><Relationship Id="rId7" Type="http://schemas.openxmlformats.org/officeDocument/2006/relationships/customXml" Target="../../customXml/item102.xml"/><Relationship Id="rId12" Type="http://schemas.openxmlformats.org/officeDocument/2006/relationships/customXml" Target="../../customXml/item104.xml"/><Relationship Id="rId17" Type="http://schemas.openxmlformats.org/officeDocument/2006/relationships/customXml" Target="../../customXml/item100.xml"/><Relationship Id="rId25" Type="http://schemas.openxmlformats.org/officeDocument/2006/relationships/notesSlide" Target="../notesSlides/notesSlide16.xml"/><Relationship Id="rId2" Type="http://schemas.openxmlformats.org/officeDocument/2006/relationships/customXml" Target="../../customXml/item184.xml"/><Relationship Id="rId16" Type="http://schemas.openxmlformats.org/officeDocument/2006/relationships/customXml" Target="../../customXml/item132.xml"/><Relationship Id="rId20" Type="http://schemas.openxmlformats.org/officeDocument/2006/relationships/customXml" Target="../../customXml/item255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213.xml"/><Relationship Id="rId11" Type="http://schemas.openxmlformats.org/officeDocument/2006/relationships/customXml" Target="../../customXml/item32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368.xml"/><Relationship Id="rId23" Type="http://schemas.openxmlformats.org/officeDocument/2006/relationships/customXml" Target="../../customXml/item65.xml"/><Relationship Id="rId10" Type="http://schemas.openxmlformats.org/officeDocument/2006/relationships/customXml" Target="../../customXml/item51.xml"/><Relationship Id="rId19" Type="http://schemas.openxmlformats.org/officeDocument/2006/relationships/customXml" Target="../../customXml/item371.xml"/><Relationship Id="rId4" Type="http://schemas.openxmlformats.org/officeDocument/2006/relationships/customXml" Target="../../customXml/item244.xml"/><Relationship Id="rId9" Type="http://schemas.openxmlformats.org/officeDocument/2006/relationships/customXml" Target="../../customXml/item285.xml"/><Relationship Id="rId14" Type="http://schemas.openxmlformats.org/officeDocument/2006/relationships/customXml" Target="../../customXml/item131.xml"/><Relationship Id="rId22" Type="http://schemas.openxmlformats.org/officeDocument/2006/relationships/customXml" Target="../../customXml/item1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350.xml"/><Relationship Id="rId3" Type="http://schemas.openxmlformats.org/officeDocument/2006/relationships/customXml" Target="../../customXml/item321.xml"/><Relationship Id="rId21" Type="http://schemas.openxmlformats.org/officeDocument/2006/relationships/customXml" Target="../../customXml/item319.xml"/><Relationship Id="rId7" Type="http://schemas.openxmlformats.org/officeDocument/2006/relationships/customXml" Target="../../customXml/item203.xml"/><Relationship Id="rId12" Type="http://schemas.openxmlformats.org/officeDocument/2006/relationships/customXml" Target="../../customXml/item162.xml"/><Relationship Id="rId17" Type="http://schemas.openxmlformats.org/officeDocument/2006/relationships/customXml" Target="../../customXml/item95.xml"/><Relationship Id="rId25" Type="http://schemas.openxmlformats.org/officeDocument/2006/relationships/slide" Target="slide1.xml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19.xml"/><Relationship Id="rId20" Type="http://schemas.openxmlformats.org/officeDocument/2006/relationships/customXml" Target="../../customXml/item141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136.xml"/><Relationship Id="rId24" Type="http://schemas.openxmlformats.org/officeDocument/2006/relationships/notesSlide" Target="../notesSlides/notesSlide17.xml"/><Relationship Id="rId5" Type="http://schemas.openxmlformats.org/officeDocument/2006/relationships/customXml" Target="../../customXml/item164.xml"/><Relationship Id="rId15" Type="http://schemas.openxmlformats.org/officeDocument/2006/relationships/customXml" Target="../../customXml/item236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43.xml"/><Relationship Id="rId19" Type="http://schemas.openxmlformats.org/officeDocument/2006/relationships/customXml" Target="../../customXml/item240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258.xml"/><Relationship Id="rId14" Type="http://schemas.openxmlformats.org/officeDocument/2006/relationships/customXml" Target="../../customXml/item277.xml"/><Relationship Id="rId22" Type="http://schemas.openxmlformats.org/officeDocument/2006/relationships/customXml" Target="../../customXml/item10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customXml" Target="../../customXml/item22.xml"/><Relationship Id="rId7" Type="http://schemas.openxmlformats.org/officeDocument/2006/relationships/slideLayout" Target="../slideLayouts/slideLayout7.xml"/><Relationship Id="rId12" Type="http://schemas.openxmlformats.org/officeDocument/2006/relationships/slide" Target="slide20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61.xml"/><Relationship Id="rId11" Type="http://schemas.openxmlformats.org/officeDocument/2006/relationships/slide" Target="slide19.xml"/><Relationship Id="rId5" Type="http://schemas.openxmlformats.org/officeDocument/2006/relationships/customXml" Target="../../customXml/item208.xml"/><Relationship Id="rId10" Type="http://schemas.openxmlformats.org/officeDocument/2006/relationships/image" Target="../media/image1.jpg"/><Relationship Id="rId4" Type="http://schemas.openxmlformats.org/officeDocument/2006/relationships/customXml" Target="../../customXml/item316.xml"/><Relationship Id="rId9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../customXml/item267.xml"/><Relationship Id="rId7" Type="http://schemas.openxmlformats.org/officeDocument/2006/relationships/slide" Target="slide1.xml"/><Relationship Id="rId2" Type="http://schemas.openxmlformats.org/officeDocument/2006/relationships/customXml" Target="../../customXml/item216.xml"/><Relationship Id="rId1" Type="http://schemas.openxmlformats.org/officeDocument/2006/relationships/customXml" Target="../../customXml/item7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91.xml"/><Relationship Id="rId7" Type="http://schemas.openxmlformats.org/officeDocument/2006/relationships/customXml" Target="../../customXml/item342.xml"/><Relationship Id="rId12" Type="http://schemas.openxmlformats.org/officeDocument/2006/relationships/slide" Target="slide1.xml"/><Relationship Id="rId2" Type="http://schemas.openxmlformats.org/officeDocument/2006/relationships/customXml" Target="../../customXml/item116.xml"/><Relationship Id="rId1" Type="http://schemas.openxmlformats.org/officeDocument/2006/relationships/customXml" Target="../../customXml/item192.xml"/><Relationship Id="rId6" Type="http://schemas.openxmlformats.org/officeDocument/2006/relationships/customXml" Target="../../customXml/item345.xml"/><Relationship Id="rId11" Type="http://schemas.openxmlformats.org/officeDocument/2006/relationships/slide" Target="slide4.xml"/><Relationship Id="rId5" Type="http://schemas.openxmlformats.org/officeDocument/2006/relationships/customXml" Target="../../customXml/item268.xml"/><Relationship Id="rId10" Type="http://schemas.openxmlformats.org/officeDocument/2006/relationships/slide" Target="slide3.xml"/><Relationship Id="rId4" Type="http://schemas.openxmlformats.org/officeDocument/2006/relationships/customXml" Target="../../customXml/item241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../customXml/item20.xml"/><Relationship Id="rId7" Type="http://schemas.openxmlformats.org/officeDocument/2006/relationships/slide" Target="slide1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2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5.xml"/><Relationship Id="rId13" Type="http://schemas.openxmlformats.org/officeDocument/2006/relationships/customXml" Target="../../customXml/item37.xml"/><Relationship Id="rId18" Type="http://schemas.openxmlformats.org/officeDocument/2006/relationships/notesSlide" Target="../notesSlides/notesSlide3.xml"/><Relationship Id="rId3" Type="http://schemas.openxmlformats.org/officeDocument/2006/relationships/customXml" Target="../../customXml/item182.xml"/><Relationship Id="rId21" Type="http://schemas.openxmlformats.org/officeDocument/2006/relationships/slide" Target="slide11.xml"/><Relationship Id="rId7" Type="http://schemas.openxmlformats.org/officeDocument/2006/relationships/customXml" Target="../../customXml/item365.xml"/><Relationship Id="rId12" Type="http://schemas.openxmlformats.org/officeDocument/2006/relationships/customXml" Target="../../customXml/item172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358.xml"/><Relationship Id="rId16" Type="http://schemas.openxmlformats.org/officeDocument/2006/relationships/customXml" Target="../../customXml/item219.xml"/><Relationship Id="rId20" Type="http://schemas.openxmlformats.org/officeDocument/2006/relationships/slide" Target="slide7.xml"/><Relationship Id="rId1" Type="http://schemas.openxmlformats.org/officeDocument/2006/relationships/customXml" Target="../../customXml/item190.xml"/><Relationship Id="rId6" Type="http://schemas.openxmlformats.org/officeDocument/2006/relationships/customXml" Target="../../customXml/item266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77.xml"/><Relationship Id="rId10" Type="http://schemas.openxmlformats.org/officeDocument/2006/relationships/customXml" Target="../../customXml/item40.xml"/><Relationship Id="rId19" Type="http://schemas.openxmlformats.org/officeDocument/2006/relationships/slide" Target="slide1.xml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92.xml"/><Relationship Id="rId14" Type="http://schemas.openxmlformats.org/officeDocument/2006/relationships/customXml" Target="../../customXml/item2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customXml" Target="../../customXml/item124.xml"/><Relationship Id="rId18" Type="http://schemas.openxmlformats.org/officeDocument/2006/relationships/customXml" Target="../../customXml/item251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120.xml"/><Relationship Id="rId21" Type="http://schemas.openxmlformats.org/officeDocument/2006/relationships/customXml" Target="../../customXml/item335.xml"/><Relationship Id="rId7" Type="http://schemas.openxmlformats.org/officeDocument/2006/relationships/customXml" Target="../../customXml/item337.xml"/><Relationship Id="rId12" Type="http://schemas.openxmlformats.org/officeDocument/2006/relationships/customXml" Target="../../customXml/item257.xml"/><Relationship Id="rId17" Type="http://schemas.openxmlformats.org/officeDocument/2006/relationships/customXml" Target="../../customXml/item243.xml"/><Relationship Id="rId25" Type="http://schemas.openxmlformats.org/officeDocument/2006/relationships/customXml" Target="../../customXml/item360.xml"/><Relationship Id="rId2" Type="http://schemas.openxmlformats.org/officeDocument/2006/relationships/customXml" Target="../../customXml/item201.xml"/><Relationship Id="rId16" Type="http://schemas.openxmlformats.org/officeDocument/2006/relationships/customXml" Target="../../customXml/item36.xml"/><Relationship Id="rId20" Type="http://schemas.openxmlformats.org/officeDocument/2006/relationships/customXml" Target="../../customXml/item90.xml"/><Relationship Id="rId29" Type="http://schemas.openxmlformats.org/officeDocument/2006/relationships/slide" Target="slide5.xml"/><Relationship Id="rId1" Type="http://schemas.openxmlformats.org/officeDocument/2006/relationships/customXml" Target="../../customXml/item276.xml"/><Relationship Id="rId6" Type="http://schemas.openxmlformats.org/officeDocument/2006/relationships/customXml" Target="../../customXml/item167.xml"/><Relationship Id="rId11" Type="http://schemas.openxmlformats.org/officeDocument/2006/relationships/customXml" Target="../../customXml/item352.xml"/><Relationship Id="rId24" Type="http://schemas.openxmlformats.org/officeDocument/2006/relationships/customXml" Target="../../customXml/item67.xml"/><Relationship Id="rId5" Type="http://schemas.openxmlformats.org/officeDocument/2006/relationships/customXml" Target="../../customXml/item338.xml"/><Relationship Id="rId15" Type="http://schemas.openxmlformats.org/officeDocument/2006/relationships/customXml" Target="../../customXml/item318.xml"/><Relationship Id="rId23" Type="http://schemas.openxmlformats.org/officeDocument/2006/relationships/customXml" Target="../../customXml/item15.xml"/><Relationship Id="rId28" Type="http://schemas.openxmlformats.org/officeDocument/2006/relationships/slide" Target="slide1.xml"/><Relationship Id="rId10" Type="http://schemas.openxmlformats.org/officeDocument/2006/relationships/customXml" Target="../../customXml/item129.xml"/><Relationship Id="rId19" Type="http://schemas.openxmlformats.org/officeDocument/2006/relationships/customXml" Target="../../customXml/item83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329.xml"/><Relationship Id="rId14" Type="http://schemas.openxmlformats.org/officeDocument/2006/relationships/customXml" Target="../../customXml/item361.xml"/><Relationship Id="rId22" Type="http://schemas.openxmlformats.org/officeDocument/2006/relationships/customXml" Target="../../customXml/item249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notesSlide" Target="../notesSlides/notesSlide5.xml"/><Relationship Id="rId3" Type="http://schemas.openxmlformats.org/officeDocument/2006/relationships/customXml" Target="../../customXml/item353.xml"/><Relationship Id="rId7" Type="http://schemas.openxmlformats.org/officeDocument/2006/relationships/customXml" Target="../../customXml/item160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5.xml"/><Relationship Id="rId16" Type="http://schemas.openxmlformats.org/officeDocument/2006/relationships/slide" Target="slide1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256.xml"/><Relationship Id="rId11" Type="http://schemas.openxmlformats.org/officeDocument/2006/relationships/customXml" Target="../../customXml/item27.xml"/><Relationship Id="rId5" Type="http://schemas.openxmlformats.org/officeDocument/2006/relationships/customXml" Target="../../customXml/item278.xml"/><Relationship Id="rId15" Type="http://schemas.openxmlformats.org/officeDocument/2006/relationships/slide" Target="slide6.xml"/><Relationship Id="rId10" Type="http://schemas.openxmlformats.org/officeDocument/2006/relationships/customXml" Target="../../customXml/item372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326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6.xml"/><Relationship Id="rId3" Type="http://schemas.openxmlformats.org/officeDocument/2006/relationships/customXml" Target="../../customXml/item89.xml"/><Relationship Id="rId7" Type="http://schemas.openxmlformats.org/officeDocument/2006/relationships/customXml" Target="../../customXml/item9.xml"/><Relationship Id="rId12" Type="http://schemas.openxmlformats.org/officeDocument/2006/relationships/slide" Target="slide1.xml"/><Relationship Id="rId2" Type="http://schemas.openxmlformats.org/officeDocument/2006/relationships/customXml" Target="../../customXml/item333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242.xml"/><Relationship Id="rId11" Type="http://schemas.openxmlformats.org/officeDocument/2006/relationships/slide" Target="slide7.xml"/><Relationship Id="rId5" Type="http://schemas.openxmlformats.org/officeDocument/2006/relationships/customXml" Target="../../customXml/item283.xml"/><Relationship Id="rId10" Type="http://schemas.openxmlformats.org/officeDocument/2006/relationships/notesSlide" Target="../notesSlides/notesSlide6.xml"/><Relationship Id="rId4" Type="http://schemas.openxmlformats.org/officeDocument/2006/relationships/customXml" Target="../../customXml/item159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slideLayout" Target="../slideLayouts/slideLayout7.xml"/><Relationship Id="rId18" Type="http://schemas.openxmlformats.org/officeDocument/2006/relationships/slide" Target="slide10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28.xml"/><Relationship Id="rId17" Type="http://schemas.openxmlformats.org/officeDocument/2006/relationships/slide" Target="slide1.xml"/><Relationship Id="rId2" Type="http://schemas.openxmlformats.org/officeDocument/2006/relationships/customXml" Target="../../customXml/item84.xml"/><Relationship Id="rId16" Type="http://schemas.openxmlformats.org/officeDocument/2006/relationships/slide" Target="slide9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328.xml"/><Relationship Id="rId11" Type="http://schemas.openxmlformats.org/officeDocument/2006/relationships/customXml" Target="../../customXml/item55.xml"/><Relationship Id="rId5" Type="http://schemas.openxmlformats.org/officeDocument/2006/relationships/customXml" Target="../../customXml/item323.xml"/><Relationship Id="rId15" Type="http://schemas.openxmlformats.org/officeDocument/2006/relationships/slide" Target="slide5.xml"/><Relationship Id="rId10" Type="http://schemas.openxmlformats.org/officeDocument/2006/relationships/customXml" Target="../../customXml/item349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47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3.xml"/><Relationship Id="rId13" Type="http://schemas.openxmlformats.org/officeDocument/2006/relationships/customXml" Target="../../customXml/item273.xml"/><Relationship Id="rId3" Type="http://schemas.openxmlformats.org/officeDocument/2006/relationships/customXml" Target="../../customXml/item359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56.xml"/><Relationship Id="rId17" Type="http://schemas.openxmlformats.org/officeDocument/2006/relationships/slide" Target="slide8.xml"/><Relationship Id="rId2" Type="http://schemas.openxmlformats.org/officeDocument/2006/relationships/customXml" Target="../../customXml/item238.xml"/><Relationship Id="rId16" Type="http://schemas.openxmlformats.org/officeDocument/2006/relationships/notesSlide" Target="../notesSlides/notesSlide8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298.xml"/><Relationship Id="rId11" Type="http://schemas.openxmlformats.org/officeDocument/2006/relationships/customXml" Target="../../customXml/item134.xml"/><Relationship Id="rId5" Type="http://schemas.openxmlformats.org/officeDocument/2006/relationships/customXml" Target="../../customXml/item281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173.xml"/><Relationship Id="rId4" Type="http://schemas.openxmlformats.org/officeDocument/2006/relationships/customXml" Target="../../customXml/item185.xml"/><Relationship Id="rId9" Type="http://schemas.openxmlformats.org/officeDocument/2006/relationships/customXml" Target="../../customXml/item96.xml"/><Relationship Id="rId14" Type="http://schemas.openxmlformats.org/officeDocument/2006/relationships/customXml" Target="../../customXml/item1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2.xml"/><Relationship Id="rId13" Type="http://schemas.openxmlformats.org/officeDocument/2006/relationships/customXml" Target="../../customXml/item68.xml"/><Relationship Id="rId18" Type="http://schemas.openxmlformats.org/officeDocument/2006/relationships/customXml" Target="../../customXml/item23.xml"/><Relationship Id="rId26" Type="http://schemas.openxmlformats.org/officeDocument/2006/relationships/customXml" Target="../../customXml/item330.xml"/><Relationship Id="rId3" Type="http://schemas.openxmlformats.org/officeDocument/2006/relationships/customXml" Target="../../customXml/item254.xml"/><Relationship Id="rId21" Type="http://schemas.openxmlformats.org/officeDocument/2006/relationships/customXml" Target="../../customXml/item228.xml"/><Relationship Id="rId7" Type="http://schemas.openxmlformats.org/officeDocument/2006/relationships/customXml" Target="../../customXml/item226.xml"/><Relationship Id="rId12" Type="http://schemas.openxmlformats.org/officeDocument/2006/relationships/customXml" Target="../../customXml/item155.xml"/><Relationship Id="rId17" Type="http://schemas.openxmlformats.org/officeDocument/2006/relationships/customXml" Target="../../customXml/item24.xml"/><Relationship Id="rId25" Type="http://schemas.openxmlformats.org/officeDocument/2006/relationships/customXml" Target="../../customXml/item260.xml"/><Relationship Id="rId2" Type="http://schemas.openxmlformats.org/officeDocument/2006/relationships/customXml" Target="../../customXml/item235.xml"/><Relationship Id="rId16" Type="http://schemas.openxmlformats.org/officeDocument/2006/relationships/customXml" Target="../../customXml/item339.xml"/><Relationship Id="rId20" Type="http://schemas.openxmlformats.org/officeDocument/2006/relationships/customXml" Target="../../customXml/item52.xml"/><Relationship Id="rId29" Type="http://schemas.openxmlformats.org/officeDocument/2006/relationships/notesSlide" Target="../notesSlides/notesSlide9.xml"/><Relationship Id="rId1" Type="http://schemas.openxmlformats.org/officeDocument/2006/relationships/customXml" Target="../../customXml/item356.xml"/><Relationship Id="rId6" Type="http://schemas.openxmlformats.org/officeDocument/2006/relationships/customXml" Target="../../customXml/item331.xml"/><Relationship Id="rId11" Type="http://schemas.openxmlformats.org/officeDocument/2006/relationships/customXml" Target="../../customXml/item252.xml"/><Relationship Id="rId24" Type="http://schemas.openxmlformats.org/officeDocument/2006/relationships/customXml" Target="../../customXml/item269.xml"/><Relationship Id="rId32" Type="http://schemas.openxmlformats.org/officeDocument/2006/relationships/slide" Target="slide1.xml"/><Relationship Id="rId5" Type="http://schemas.openxmlformats.org/officeDocument/2006/relationships/customXml" Target="../../customXml/item168.xml"/><Relationship Id="rId15" Type="http://schemas.openxmlformats.org/officeDocument/2006/relationships/customXml" Target="../../customXml/item215.xml"/><Relationship Id="rId23" Type="http://schemas.openxmlformats.org/officeDocument/2006/relationships/customXml" Target="../../customXml/item34.xml"/><Relationship Id="rId28" Type="http://schemas.openxmlformats.org/officeDocument/2006/relationships/slideLayout" Target="../slideLayouts/slideLayout7.xml"/><Relationship Id="rId10" Type="http://schemas.openxmlformats.org/officeDocument/2006/relationships/customXml" Target="../../customXml/item263.xml"/><Relationship Id="rId19" Type="http://schemas.openxmlformats.org/officeDocument/2006/relationships/customXml" Target="../../customXml/item31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357.xml"/><Relationship Id="rId9" Type="http://schemas.openxmlformats.org/officeDocument/2006/relationships/customXml" Target="../../customXml/item363.xml"/><Relationship Id="rId14" Type="http://schemas.openxmlformats.org/officeDocument/2006/relationships/customXml" Target="../../customXml/item304.xml"/><Relationship Id="rId22" Type="http://schemas.openxmlformats.org/officeDocument/2006/relationships/customXml" Target="../../customXml/item154.xml"/><Relationship Id="rId27" Type="http://schemas.openxmlformats.org/officeDocument/2006/relationships/customXml" Target="../../customXml/item218.xml"/><Relationship Id="rId30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  <a:pattFill prst="pct5">
            <a:fgClr>
              <a:schemeClr val="bg1">
                <a:lumMod val="90000"/>
              </a:schemeClr>
            </a:fgClr>
            <a:bgClr>
              <a:schemeClr val="bg1"/>
            </a:bgClr>
          </a:pattFill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16420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5310380" y="2647691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стать Донором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306116" y="3761986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уже Донор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>
            <a:hlinkClick r:id="rId11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5306116" y="4922769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узнать больше о проекте 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5"/>
            </p:custDataLst>
          </p:nvPr>
        </p:nvSpPr>
        <p:spPr>
          <a:xfrm>
            <a:off x="4481848" y="624815"/>
            <a:ext cx="6041505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FFFF"/>
                </a:solidFill>
              </a:rPr>
              <a:t>Донор 2017</a:t>
            </a:r>
            <a:endParaRPr lang="en-AU" sz="2800" b="1" dirty="0">
              <a:solidFill>
                <a:srgbClr val="FFFFFF"/>
              </a:solidFill>
            </a:endParaRPr>
          </a:p>
        </p:txBody>
      </p:sp>
      <p:sp>
        <p:nvSpPr>
          <p:cNvPr id="128" name="Content">
            <a:hlinkClick r:id="rId1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0693748" y="5725494"/>
            <a:ext cx="1126410" cy="4248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899"/>
            <a:ext cx="2748918" cy="70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dirty="0" smtClean="0"/>
              <a:t>1. </a:t>
            </a:r>
            <a:r>
              <a:rPr lang="ru-RU" dirty="0"/>
              <a:t>Главный экран системы</a:t>
            </a:r>
            <a:endParaRPr lang="en-AU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805542"/>
            <a:ext cx="2748918" cy="5885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главный экран системы. Его видят все пользователи при запуске приложения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1" y="534846"/>
            <a:ext cx="1381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17. </a:t>
            </a:r>
            <a:r>
              <a:rPr lang="ru-RU" dirty="0"/>
              <a:t>Мои результаты участия </a:t>
            </a:r>
            <a:r>
              <a:rPr lang="ru-RU" dirty="0" smtClean="0"/>
              <a:t>в сдаче крови 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показывает информацию о пользователе 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Мои результаты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Content">
            <a:hlinkClick r:id="rId22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5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Это - список всех ваших прошлых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сдач крови </a:t>
            </a:r>
          </a:p>
          <a:p>
            <a:pPr algn="ctr"/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Пол</a:t>
            </a:r>
            <a:r>
              <a:rPr lang="en-A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мужской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  </a:t>
            </a:r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Возрастная категория</a:t>
            </a:r>
            <a:r>
              <a:rPr lang="en-A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18-29</a:t>
            </a:r>
          </a:p>
        </p:txBody>
      </p:sp>
      <p:sp>
        <p:nvSpPr>
          <p:cNvPr id="73" name="Content"/>
          <p:cNvSpPr txBox="1"/>
          <p:nvPr>
            <p:custDataLst>
              <p:custData r:id="rId6"/>
            </p:custDataLst>
          </p:nvPr>
        </p:nvSpPr>
        <p:spPr>
          <a:xfrm>
            <a:off x="3314736" y="3663148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</a:t>
            </a:r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7 июнь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7"/>
            </p:custDataLst>
          </p:nvPr>
        </p:nvSpPr>
        <p:spPr>
          <a:xfrm>
            <a:off x="3318161" y="3222946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Дата 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8"/>
            </p:custDataLst>
          </p:nvPr>
        </p:nvSpPr>
        <p:spPr>
          <a:xfrm>
            <a:off x="8005306" y="3098124"/>
            <a:ext cx="997039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 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9"/>
            </p:custDataLst>
          </p:nvPr>
        </p:nvSpPr>
        <p:spPr>
          <a:xfrm>
            <a:off x="9532915" y="3120384"/>
            <a:ext cx="133102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Здоровье 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0"/>
            </p:custDataLst>
          </p:nvPr>
        </p:nvSpPr>
        <p:spPr>
          <a:xfrm>
            <a:off x="8025206" y="3663148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I</a:t>
            </a:r>
          </a:p>
        </p:txBody>
      </p:sp>
      <p:sp>
        <p:nvSpPr>
          <p:cNvPr id="79" name="Content"/>
          <p:cNvSpPr txBox="1"/>
          <p:nvPr>
            <p:custDataLst>
              <p:custData r:id="rId11"/>
            </p:custDataLst>
          </p:nvPr>
        </p:nvSpPr>
        <p:spPr>
          <a:xfrm>
            <a:off x="9554883" y="3657987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Здоров 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12"/>
            </p:custDataLst>
          </p:nvPr>
        </p:nvSpPr>
        <p:spPr>
          <a:xfrm>
            <a:off x="3314736" y="4008744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2017 май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3"/>
            </p:custDataLst>
          </p:nvPr>
        </p:nvSpPr>
        <p:spPr>
          <a:xfrm>
            <a:off x="8025206" y="4008744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I</a:t>
            </a:r>
          </a:p>
        </p:txBody>
      </p:sp>
      <p:sp>
        <p:nvSpPr>
          <p:cNvPr id="83" name="Content"/>
          <p:cNvSpPr txBox="1"/>
          <p:nvPr>
            <p:custDataLst>
              <p:custData r:id="rId14"/>
            </p:custDataLst>
          </p:nvPr>
        </p:nvSpPr>
        <p:spPr>
          <a:xfrm>
            <a:off x="9554883" y="4003583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Здоров 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15"/>
            </p:custDataLst>
          </p:nvPr>
        </p:nvSpPr>
        <p:spPr>
          <a:xfrm>
            <a:off x="5632384" y="3657987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450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6"/>
            </p:custDataLst>
          </p:nvPr>
        </p:nvSpPr>
        <p:spPr>
          <a:xfrm>
            <a:off x="5635809" y="3094674"/>
            <a:ext cx="1826509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Количество крови в мл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7"/>
            </p:custDataLst>
          </p:nvPr>
        </p:nvSpPr>
        <p:spPr>
          <a:xfrm>
            <a:off x="5632384" y="4003583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400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8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20. </a:t>
            </a:r>
            <a:r>
              <a:rPr lang="en-GB" dirty="0" err="1"/>
              <a:t>Меню</a:t>
            </a:r>
            <a:r>
              <a:rPr lang="en-GB" dirty="0"/>
              <a:t> </a:t>
            </a:r>
            <a:r>
              <a:rPr lang="en-GB" dirty="0" err="1"/>
              <a:t>администрато</a:t>
            </a:r>
            <a:r>
              <a:rPr lang="ru-RU" dirty="0" err="1"/>
              <a:t>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администраторы, когда они вошли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особенностям, в которых будет нуждаться администратор.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Меню Администратора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Button volunteers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Волонтеры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3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Popup close button"/>
          <p:cNvSpPr txBox="1"/>
          <p:nvPr>
            <p:custDataLst>
              <p:custData r:id="rId6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7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37" name="Button users">
            <a:hlinkClick r:id="" action="ppaction://noaction"/>
          </p:cNvPr>
          <p:cNvSpPr/>
          <p:nvPr>
            <p:custDataLst>
              <p:custData r:id="rId8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Пользователи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Button volunteers">
            <a:hlinkClick r:id="" action="ppaction://noaction"/>
          </p:cNvPr>
          <p:cNvSpPr/>
          <p:nvPr>
            <p:custDataLst>
              <p:custData r:id="rId9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Волонтеры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Button inventory"/>
          <p:cNvSpPr/>
          <p:nvPr>
            <p:custDataLst>
              <p:custData r:id="rId10"/>
            </p:custDataLst>
          </p:nvPr>
        </p:nvSpPr>
        <p:spPr>
          <a:xfrm>
            <a:off x="5804342" y="3264710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Сертификаты 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22. </a:t>
            </a:r>
            <a:r>
              <a:rPr lang="ru-RU" dirty="0"/>
              <a:t>Управление информацией </a:t>
            </a:r>
            <a:r>
              <a:rPr lang="ru-RU" dirty="0" smtClean="0"/>
              <a:t>о Донорах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всех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Донорах,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которые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зарегистрированы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Донорами 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6973846" y="2804579"/>
            <a:ext cx="1255754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Обновить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5"/>
            </p:custDataLst>
          </p:nvPr>
        </p:nvGrpSpPr>
        <p:grpSpPr>
          <a:xfrm>
            <a:off x="4615855" y="2024799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6"/>
            </p:custDataLst>
          </p:nvPr>
        </p:nvSpPr>
        <p:spPr>
          <a:xfrm>
            <a:off x="3076524" y="1941885"/>
            <a:ext cx="141910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Статус Донора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5" name="DropdownBox"/>
          <p:cNvGrpSpPr/>
          <p:nvPr>
            <p:custDataLst>
              <p:custData r:id="rId7"/>
            </p:custDataLst>
          </p:nvPr>
        </p:nvGrpSpPr>
        <p:grpSpPr>
          <a:xfrm>
            <a:off x="4615855" y="2429231"/>
            <a:ext cx="2175577" cy="297512"/>
            <a:chOff x="4016824" y="3329220"/>
            <a:chExt cx="1097652" cy="48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8"/>
            </p:custDataLst>
          </p:nvPr>
        </p:nvSpPr>
        <p:spPr>
          <a:xfrm>
            <a:off x="3076524" y="2346317"/>
            <a:ext cx="141910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Сколько крови сдали </a:t>
            </a:r>
            <a:endParaRPr lang="en-US" sz="1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9"/>
            </p:custDataLst>
          </p:nvPr>
        </p:nvSpPr>
        <p:spPr>
          <a:xfrm>
            <a:off x="3076523" y="2871813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Сортировать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10"/>
            </p:custDataLst>
          </p:nvPr>
        </p:nvSpPr>
        <p:spPr>
          <a:xfrm>
            <a:off x="3153952" y="3452086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runners: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93252"/>
              </p:ext>
            </p:extLst>
          </p:nvPr>
        </p:nvGraphicFramePr>
        <p:xfrm>
          <a:off x="3595916" y="3786473"/>
          <a:ext cx="793505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7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9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14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88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Фамилия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Email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Статус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донора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Иван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Петров 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firdfdst@mail.ru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Сдал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Петров 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Сидоров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secosdfnd</a:t>
                      </a:r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Df</a:t>
                      </a:r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en-AU" sz="1400" dirty="0" err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Сдал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Маша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Байсодова</a:t>
                      </a:r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thdsfird@rambler.ru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Сдала 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Content">
            <a:hlinkClick r:id="rId23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2"/>
            </p:custDataLst>
          </p:nvPr>
        </p:nvSpPr>
        <p:spPr>
          <a:xfrm>
            <a:off x="3076524" y="1607209"/>
            <a:ext cx="357610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Сортировка и фильтрация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ontent"/>
          <p:cNvSpPr txBox="1"/>
          <p:nvPr>
            <p:custDataLst>
              <p:custData r:id="rId13"/>
            </p:custDataLst>
          </p:nvPr>
        </p:nvSpPr>
        <p:spPr>
          <a:xfrm>
            <a:off x="9096707" y="1595798"/>
            <a:ext cx="2506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</a:t>
            </a:r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ыгрузка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14"/>
            </p:custDataLst>
          </p:nvPr>
        </p:nvSpPr>
        <p:spPr>
          <a:xfrm>
            <a:off x="8828206" y="1996258"/>
            <a:ext cx="2783481" cy="38148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/>
              <a:t>Детальной информация (</a:t>
            </a:r>
            <a:r>
              <a:rPr lang="en-GB" sz="1400" dirty="0"/>
              <a:t>CSV</a:t>
            </a:r>
            <a:r>
              <a:rPr lang="ru-RU" sz="1400" dirty="0"/>
              <a:t>)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5"/>
            </p:custDataLst>
          </p:nvPr>
        </p:nvSpPr>
        <p:spPr>
          <a:xfrm>
            <a:off x="8838713" y="2512079"/>
            <a:ext cx="2772974" cy="3677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/>
              <a:t>E</a:t>
            </a:r>
            <a:r>
              <a:rPr lang="ru-RU" sz="1400" dirty="0"/>
              <a:t>-</a:t>
            </a:r>
            <a:r>
              <a:rPr lang="en-US" sz="1400" dirty="0"/>
              <a:t>mail </a:t>
            </a:r>
            <a:r>
              <a:rPr lang="ru-RU" sz="1400" dirty="0"/>
              <a:t>список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16"/>
            </p:custDataLst>
          </p:nvPr>
        </p:nvGrpSpPr>
        <p:grpSpPr>
          <a:xfrm>
            <a:off x="4626361" y="2818116"/>
            <a:ext cx="2175577" cy="297512"/>
            <a:chOff x="4016824" y="3329220"/>
            <a:chExt cx="1097652" cy="48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</a:t>
              </a:r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мя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1" name="Content">
            <a:hlinkClick r:id="rId24" action="ppaction://hlinksldjump"/>
          </p:cNvPr>
          <p:cNvSpPr/>
          <p:nvPr>
            <p:custDataLst>
              <p:custData r:id="rId17"/>
            </p:custDataLst>
          </p:nvPr>
        </p:nvSpPr>
        <p:spPr>
          <a:xfrm>
            <a:off x="10791764" y="419573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2" name="Content">
            <a:hlinkClick r:id="rId2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10791763" y="457057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>
            <a:hlinkClick r:id="rId2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10784972" y="494542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20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23. </a:t>
            </a:r>
            <a:r>
              <a:rPr lang="ru-RU" dirty="0"/>
              <a:t>Управление </a:t>
            </a:r>
            <a:r>
              <a:rPr lang="ru-RU" dirty="0" smtClean="0"/>
              <a:t>Донорами 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Донором 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Content">
            <a:hlinkClick r:id="rId29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5"/>
            </p:custDataLst>
          </p:nvPr>
        </p:nvSpPr>
        <p:spPr>
          <a:xfrm>
            <a:off x="9096707" y="1472688"/>
            <a:ext cx="2506321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Регистрационный статус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Content">
            <a:hlinkClick r:id="" action="ppaction://noaction"/>
          </p:cNvPr>
          <p:cNvSpPr/>
          <p:nvPr>
            <p:custDataLst>
              <p:custData r:id="rId6"/>
            </p:custDataLst>
          </p:nvPr>
        </p:nvSpPr>
        <p:spPr>
          <a:xfrm>
            <a:off x="10017457" y="5635589"/>
            <a:ext cx="1790463" cy="5118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Редактирование профиля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7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9"/>
            </p:custDataLst>
          </p:nvPr>
        </p:nvSpPr>
        <p:spPr>
          <a:xfrm>
            <a:off x="3016997" y="232686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/>
          <p:cNvSpPr/>
          <p:nvPr>
            <p:custDataLst>
              <p:custData r:id="rId10"/>
            </p:custDataLst>
          </p:nvPr>
        </p:nvSpPr>
        <p:spPr>
          <a:xfrm>
            <a:off x="4976314" y="228183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11"/>
            </p:custDataLst>
          </p:nvPr>
        </p:nvSpPr>
        <p:spPr>
          <a:xfrm>
            <a:off x="3016997" y="271150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7" name="Content"/>
          <p:cNvSpPr/>
          <p:nvPr>
            <p:custDataLst>
              <p:custData r:id="rId12"/>
            </p:custDataLst>
          </p:nvPr>
        </p:nvSpPr>
        <p:spPr>
          <a:xfrm>
            <a:off x="4976314" y="266647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3"/>
            </p:custDataLst>
          </p:nvPr>
        </p:nvSpPr>
        <p:spPr>
          <a:xfrm>
            <a:off x="3021593" y="307272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9" name="Content"/>
          <p:cNvSpPr txBox="1"/>
          <p:nvPr>
            <p:custDataLst>
              <p:custData r:id="rId14"/>
            </p:custDataLst>
          </p:nvPr>
        </p:nvSpPr>
        <p:spPr>
          <a:xfrm>
            <a:off x="3021593" y="345556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0" name="Content"/>
          <p:cNvSpPr txBox="1"/>
          <p:nvPr>
            <p:custDataLst>
              <p:custData r:id="rId15"/>
            </p:custDataLst>
          </p:nvPr>
        </p:nvSpPr>
        <p:spPr>
          <a:xfrm>
            <a:off x="3021592" y="382796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2" name="Content"/>
          <p:cNvSpPr/>
          <p:nvPr>
            <p:custDataLst>
              <p:custData r:id="rId16"/>
            </p:custDataLst>
          </p:nvPr>
        </p:nvSpPr>
        <p:spPr>
          <a:xfrm>
            <a:off x="4963736" y="3016496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мужской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17"/>
            </p:custDataLst>
          </p:nvPr>
        </p:nvSpPr>
        <p:spPr>
          <a:xfrm>
            <a:off x="4970025" y="339689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28</a:t>
            </a:r>
            <a:r>
              <a:rPr lang="en-US" sz="1400" baseline="300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June 1967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18"/>
            </p:custDataLst>
          </p:nvPr>
        </p:nvSpPr>
        <p:spPr>
          <a:xfrm>
            <a:off x="4970025" y="37815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I</a:t>
            </a:r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3021591" y="421101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Статус здоровья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6" name="Content"/>
          <p:cNvSpPr/>
          <p:nvPr>
            <p:custDataLst>
              <p:custData r:id="rId20"/>
            </p:custDataLst>
          </p:nvPr>
        </p:nvSpPr>
        <p:spPr>
          <a:xfrm>
            <a:off x="4980908" y="4165988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Здоров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108" name="Content"/>
          <p:cNvSpPr txBox="1"/>
          <p:nvPr>
            <p:custDataLst>
              <p:custData r:id="rId21"/>
            </p:custDataLst>
          </p:nvPr>
        </p:nvSpPr>
        <p:spPr>
          <a:xfrm>
            <a:off x="8590512" y="2368313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Зарегистрирован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22"/>
            </p:custDataLst>
          </p:nvPr>
        </p:nvSpPr>
        <p:spPr>
          <a:xfrm>
            <a:off x="8590512" y="3060746"/>
            <a:ext cx="221659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Пользователь верифицирован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23"/>
            </p:custDataLst>
          </p:nvPr>
        </p:nvSpPr>
        <p:spPr>
          <a:xfrm>
            <a:off x="8586079" y="3881390"/>
            <a:ext cx="221659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Выдан пакет документов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>
            <a:endCxn id="112" idx="4"/>
          </p:cNvCxnSpPr>
          <p:nvPr/>
        </p:nvCxnSpPr>
        <p:spPr>
          <a:xfrm flipH="1">
            <a:off x="11331130" y="2025301"/>
            <a:ext cx="9480" cy="23773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027298" y="2198441"/>
            <a:ext cx="607666" cy="607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AU" sz="4000" b="1" dirty="0" smtClean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4000" b="1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027297" y="3794985"/>
            <a:ext cx="607666" cy="607666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1021008" y="2996513"/>
            <a:ext cx="607666" cy="607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AU" sz="4000" b="1" dirty="0" smtClean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4000" b="1" dirty="0">
              <a:solidFill>
                <a:srgbClr val="FFFFFF"/>
              </a:solidFill>
            </a:endParaRPr>
          </a:p>
        </p:txBody>
      </p:sp>
      <p:sp>
        <p:nvSpPr>
          <p:cNvPr id="114" name="Content">
            <a:hlinkClick r:id="rId30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8167956" y="5243497"/>
            <a:ext cx="1560266" cy="901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Показ сертификат лучшего Донора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25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87890" y="63023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16. </a:t>
            </a:r>
            <a:r>
              <a:rPr lang="ru-RU" dirty="0"/>
              <a:t>Редактирование профиля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редактировать их профиль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профиля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>
            <a:hlinkClick r:id="rId28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6118903" y="5165650"/>
            <a:ext cx="1285518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8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7580845" y="5163053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6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7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8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9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0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2"/>
            </p:custDataLst>
          </p:nvPr>
        </p:nvSpPr>
        <p:spPr>
          <a:xfrm>
            <a:off x="3016997" y="243722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3"/>
            </p:custDataLst>
          </p:nvPr>
        </p:nvSpPr>
        <p:spPr>
          <a:xfrm>
            <a:off x="4976314" y="239219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93222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4976314" y="288719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3021593" y="34038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7"/>
            </p:custDataLst>
          </p:nvPr>
        </p:nvSpPr>
        <p:spPr>
          <a:xfrm>
            <a:off x="3021593" y="38654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8"/>
            </p:custDataLst>
          </p:nvPr>
        </p:nvGrpSpPr>
        <p:grpSpPr>
          <a:xfrm>
            <a:off x="4968331" y="3368380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19"/>
            </p:custDataLst>
          </p:nvPr>
        </p:nvGrpSpPr>
        <p:grpSpPr>
          <a:xfrm>
            <a:off x="4968332" y="3840688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0"/>
            </p:custDataLst>
          </p:nvPr>
        </p:nvGrpSpPr>
        <p:grpSpPr>
          <a:xfrm>
            <a:off x="4968331" y="4330163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Uganda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1"/>
            </p:custDataLst>
          </p:nvPr>
        </p:nvSpPr>
        <p:spPr>
          <a:xfrm>
            <a:off x="3021592" y="43797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22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3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незаполненными, </a:t>
            </a:r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если вы не хотите изменять пароль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30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25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045307" y="918370"/>
            <a:ext cx="8975700" cy="5198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25. </a:t>
            </a:r>
            <a:r>
              <a:rPr lang="ru-RU" dirty="0" smtClean="0"/>
              <a:t>Показ </a:t>
            </a:r>
            <a:r>
              <a:rPr lang="ru-RU" dirty="0"/>
              <a:t>сертификата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предварительный просмотр свидетельств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Донора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1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4"/>
            </p:custDataLst>
          </p:nvPr>
        </p:nvSpPr>
        <p:spPr>
          <a:xfrm>
            <a:off x="3957805" y="2969661"/>
            <a:ext cx="713303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Благодарим Имя 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 участием в сдачи крови </a:t>
            </a:r>
            <a:endParaRPr lang="en-US" sz="1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DropdownBox"/>
          <p:cNvGrpSpPr/>
          <p:nvPr>
            <p:custDataLst>
              <p:custData r:id="rId5"/>
            </p:custDataLst>
          </p:nvPr>
        </p:nvGrpSpPr>
        <p:grpSpPr>
          <a:xfrm>
            <a:off x="7162615" y="1150709"/>
            <a:ext cx="2175587" cy="297514"/>
            <a:chOff x="3465694" y="3329215"/>
            <a:chExt cx="1097652" cy="48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465694" y="3329215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500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376284" y="3329239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6"/>
            </p:custDataLst>
          </p:nvPr>
        </p:nvSpPr>
        <p:spPr>
          <a:xfrm>
            <a:off x="5735677" y="957717"/>
            <a:ext cx="141910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Сколько крови сдал (мл)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2" name="Content"/>
          <p:cNvSpPr txBox="1"/>
          <p:nvPr>
            <p:custDataLst>
              <p:custData r:id="rId7"/>
            </p:custDataLst>
          </p:nvPr>
        </p:nvSpPr>
        <p:spPr>
          <a:xfrm>
            <a:off x="4172694" y="3429410"/>
            <a:ext cx="6703258" cy="78483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 Донора </a:t>
            </a:r>
            <a:endParaRPr lang="en-AU" sz="4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8"/>
            </p:custDataLst>
          </p:nvPr>
        </p:nvSpPr>
        <p:spPr>
          <a:xfrm>
            <a:off x="4172694" y="4572191"/>
            <a:ext cx="670325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2017</a:t>
            </a:r>
            <a:endParaRPr lang="en-AU" sz="32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9"/>
            </p:custDataLst>
          </p:nvPr>
        </p:nvSpPr>
        <p:spPr>
          <a:xfrm>
            <a:off x="4172694" y="5164668"/>
            <a:ext cx="67032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8688" y="1663001"/>
            <a:ext cx="3111270" cy="906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DB7E03"/>
                </a:solidFill>
              </a:rPr>
              <a:t>Logo</a:t>
            </a:r>
            <a:endParaRPr lang="en-AU" dirty="0">
              <a:solidFill>
                <a:srgbClr val="DB7E03"/>
              </a:solidFill>
            </a:endParaRPr>
          </a:p>
        </p:txBody>
      </p:sp>
      <p:sp>
        <p:nvSpPr>
          <p:cNvPr id="67" name="Content"/>
          <p:cNvSpPr txBox="1"/>
          <p:nvPr>
            <p:custDataLst>
              <p:custData r:id="rId10"/>
            </p:custDataLst>
          </p:nvPr>
        </p:nvSpPr>
        <p:spPr>
          <a:xfrm>
            <a:off x="4172694" y="4202248"/>
            <a:ext cx="670325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3161483" y="4791878"/>
            <a:ext cx="1843104" cy="1843104"/>
          </a:xfrm>
          <a:prstGeom prst="star1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8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600" b="1" dirty="0" smtClean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9600" b="1" dirty="0">
              <a:solidFill>
                <a:srgbClr val="FFFFFF"/>
              </a:solidFill>
            </a:endParaRPr>
          </a:p>
        </p:txBody>
      </p:sp>
      <p:sp>
        <p:nvSpPr>
          <p:cNvPr id="68" name="Content"/>
          <p:cNvSpPr txBox="1"/>
          <p:nvPr>
            <p:custDataLst>
              <p:custData r:id="rId11"/>
            </p:custDataLst>
          </p:nvPr>
        </p:nvSpPr>
        <p:spPr>
          <a:xfrm>
            <a:off x="3957805" y="5946204"/>
            <a:ext cx="713303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endParaRPr lang="en-US" sz="1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12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31. </a:t>
            </a:r>
            <a:r>
              <a:rPr lang="ru-RU" dirty="0"/>
              <a:t>Редактирование пользователей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редактировать детали существующего пользователя.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пользователя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6073255" y="4424666"/>
            <a:ext cx="1331166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" action="ppaction://noaction"/>
          </p:cNvPr>
          <p:cNvSpPr/>
          <p:nvPr>
            <p:custDataLst>
              <p:custData r:id="rId5"/>
            </p:custDataLst>
          </p:nvPr>
        </p:nvSpPr>
        <p:spPr>
          <a:xfrm>
            <a:off x="7580845" y="44220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6"/>
            </p:custDataLst>
          </p:nvPr>
        </p:nvSpPr>
        <p:spPr>
          <a:xfrm>
            <a:off x="3010708" y="202530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7"/>
            </p:custDataLst>
          </p:nvPr>
        </p:nvSpPr>
        <p:spPr>
          <a:xfrm>
            <a:off x="4970025" y="1980269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8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9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0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2"/>
            </p:custDataLst>
          </p:nvPr>
        </p:nvSpPr>
        <p:spPr>
          <a:xfrm>
            <a:off x="3016997" y="25160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3"/>
            </p:custDataLst>
          </p:nvPr>
        </p:nvSpPr>
        <p:spPr>
          <a:xfrm>
            <a:off x="4976314" y="247102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4"/>
            </p:custDataLst>
          </p:nvPr>
        </p:nvSpPr>
        <p:spPr>
          <a:xfrm>
            <a:off x="3016997" y="301105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4976314" y="2966023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61" name="DownArrow"/>
          <p:cNvSpPr>
            <a:spLocks noChangeAspect="1"/>
          </p:cNvSpPr>
          <p:nvPr/>
        </p:nvSpPr>
        <p:spPr>
          <a:xfrm rot="10800000">
            <a:off x="6524593" y="3479460"/>
            <a:ext cx="83677" cy="60150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17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незаполненными, если вы не хотите изменять пароль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26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9"/>
            </p:custDataLst>
          </p:nvPr>
        </p:nvSpPr>
        <p:spPr>
          <a:xfrm>
            <a:off x="3021593" y="34826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Здоровье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2" name="DropdownBox"/>
          <p:cNvGrpSpPr/>
          <p:nvPr>
            <p:custDataLst>
              <p:custData r:id="rId20"/>
            </p:custDataLst>
          </p:nvPr>
        </p:nvGrpSpPr>
        <p:grpSpPr>
          <a:xfrm>
            <a:off x="4968331" y="3447209"/>
            <a:ext cx="1675429" cy="284044"/>
            <a:chOff x="4016824" y="3329217"/>
            <a:chExt cx="1097652" cy="85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Не здоров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6" name="Content"/>
          <p:cNvSpPr txBox="1"/>
          <p:nvPr>
            <p:custDataLst>
              <p:custData r:id="rId21"/>
            </p:custDataLst>
          </p:nvPr>
        </p:nvSpPr>
        <p:spPr>
          <a:xfrm>
            <a:off x="3048856" y="394748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 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7" name="DropdownBox"/>
          <p:cNvGrpSpPr/>
          <p:nvPr>
            <p:custDataLst>
              <p:custData r:id="rId22"/>
            </p:custDataLst>
          </p:nvPr>
        </p:nvGrpSpPr>
        <p:grpSpPr>
          <a:xfrm>
            <a:off x="4995594" y="3912057"/>
            <a:ext cx="1675429" cy="284044"/>
            <a:chOff x="4016824" y="3329217"/>
            <a:chExt cx="1097652" cy="85"/>
          </a:xfrm>
        </p:grpSpPr>
        <p:sp>
          <p:nvSpPr>
            <p:cNvPr id="68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III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23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32. </a:t>
            </a:r>
            <a:r>
              <a:rPr lang="ru-RU" dirty="0"/>
              <a:t>Добавление нового пользователя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добавлять нового пользователя.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Добавление нового пользователя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6168789" y="4424666"/>
            <a:ext cx="123563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" action="ppaction://noaction"/>
          </p:cNvPr>
          <p:cNvSpPr/>
          <p:nvPr>
            <p:custDataLst>
              <p:custData r:id="rId5"/>
            </p:custDataLst>
          </p:nvPr>
        </p:nvSpPr>
        <p:spPr>
          <a:xfrm>
            <a:off x="7580845" y="44220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6"/>
            </p:custDataLst>
          </p:nvPr>
        </p:nvSpPr>
        <p:spPr>
          <a:xfrm>
            <a:off x="3010708" y="202530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7684934" y="251109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8"/>
            </p:custDataLst>
          </p:nvPr>
        </p:nvSpPr>
        <p:spPr>
          <a:xfrm>
            <a:off x="9644251" y="246606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9"/>
            </p:custDataLst>
          </p:nvPr>
        </p:nvSpPr>
        <p:spPr>
          <a:xfrm>
            <a:off x="7691223" y="300609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0"/>
            </p:custDataLst>
          </p:nvPr>
        </p:nvSpPr>
        <p:spPr>
          <a:xfrm>
            <a:off x="9650540" y="296106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1"/>
            </p:custDataLst>
          </p:nvPr>
        </p:nvSpPr>
        <p:spPr>
          <a:xfrm>
            <a:off x="3016997" y="25160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4976314" y="247102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3"/>
            </p:custDataLst>
          </p:nvPr>
        </p:nvSpPr>
        <p:spPr>
          <a:xfrm>
            <a:off x="3016997" y="301105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4"/>
            </p:custDataLst>
          </p:nvPr>
        </p:nvSpPr>
        <p:spPr>
          <a:xfrm>
            <a:off x="4976314" y="2966023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5"/>
            </p:custDataLst>
          </p:nvPr>
        </p:nvSpPr>
        <p:spPr>
          <a:xfrm>
            <a:off x="3021593" y="34826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Здоровье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6"/>
            </p:custDataLst>
          </p:nvPr>
        </p:nvGrpSpPr>
        <p:grpSpPr>
          <a:xfrm>
            <a:off x="4968331" y="344720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Не здоров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Content"/>
          <p:cNvSpPr txBox="1"/>
          <p:nvPr>
            <p:custDataLst>
              <p:custData r:id="rId17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Новый пароль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Content">
            <a:hlinkClick r:id="rId2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9"/>
            </p:custDataLst>
          </p:nvPr>
        </p:nvSpPr>
        <p:spPr>
          <a:xfrm>
            <a:off x="4976314" y="1995066"/>
            <a:ext cx="2708620" cy="3048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  <p:sp>
        <p:nvSpPr>
          <p:cNvPr id="62" name="Content"/>
          <p:cNvSpPr txBox="1"/>
          <p:nvPr>
            <p:custDataLst>
              <p:custData r:id="rId20"/>
            </p:custDataLst>
          </p:nvPr>
        </p:nvSpPr>
        <p:spPr>
          <a:xfrm>
            <a:off x="3048856" y="394748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 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3" name="DropdownBox"/>
          <p:cNvGrpSpPr/>
          <p:nvPr>
            <p:custDataLst>
              <p:custData r:id="rId21"/>
            </p:custDataLst>
          </p:nvPr>
        </p:nvGrpSpPr>
        <p:grpSpPr>
          <a:xfrm>
            <a:off x="4995594" y="3912057"/>
            <a:ext cx="1675429" cy="284044"/>
            <a:chOff x="4016824" y="3329217"/>
            <a:chExt cx="1097652" cy="85"/>
          </a:xfrm>
        </p:grpSpPr>
        <p:sp>
          <p:nvSpPr>
            <p:cNvPr id="64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III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7" name="Content"/>
          <p:cNvSpPr txBox="1"/>
          <p:nvPr>
            <p:custDataLst>
              <p:custData r:id="rId22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691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12351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33</a:t>
            </a:r>
            <a:r>
              <a:rPr lang="en-AU" dirty="0" smtClean="0"/>
              <a:t>. </a:t>
            </a:r>
            <a:r>
              <a:rPr lang="ru-RU" dirty="0" smtClean="0"/>
              <a:t>О программе Донор 2017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рассказывает цель </a:t>
            </a:r>
            <a:r>
              <a:rPr lang="ru-RU" sz="15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прогроммы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6307922" y="703324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61" y="395581"/>
            <a:ext cx="1381125" cy="1123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87304" y="1850620"/>
            <a:ext cx="44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 программе Донор 2017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7543" y="2298496"/>
            <a:ext cx="700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Мы создаем базу данных </a:t>
            </a:r>
            <a:r>
              <a:rPr lang="ru-RU" b="1" dirty="0" smtClean="0"/>
              <a:t>безвозмездных доноров </a:t>
            </a:r>
            <a:r>
              <a:rPr lang="ru-RU" b="1" dirty="0"/>
              <a:t>крови, чтобы в критические моменты, когда срочно нужна донорская кровь, иметь координаты людей, готовых прийти на помощь.</a:t>
            </a:r>
            <a:br>
              <a:rPr lang="ru-RU" b="1" dirty="0"/>
            </a:br>
            <a:r>
              <a:rPr lang="ru-RU" b="1" dirty="0"/>
              <a:t>Если вы готовы стать </a:t>
            </a:r>
            <a:r>
              <a:rPr lang="ru-RU" b="1" dirty="0" smtClean="0"/>
              <a:t>безвозмездным донором</a:t>
            </a:r>
            <a:r>
              <a:rPr lang="ru-RU" b="1" dirty="0"/>
              <a:t>, регистрируйтесь в </a:t>
            </a:r>
            <a:r>
              <a:rPr lang="ru-RU" b="1" dirty="0" smtClean="0"/>
              <a:t>нашей базе</a:t>
            </a:r>
            <a:endParaRPr lang="ru-RU" dirty="0"/>
          </a:p>
        </p:txBody>
      </p:sp>
      <p:sp>
        <p:nvSpPr>
          <p:cNvPr id="38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3685134" y="4362307"/>
            <a:ext cx="3172866" cy="73963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Требования к донору</a:t>
            </a:r>
          </a:p>
        </p:txBody>
      </p:sp>
      <p:sp>
        <p:nvSpPr>
          <p:cNvPr id="39" name="Content">
            <a:hlinkClick r:id="rId1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7597742" y="4376956"/>
            <a:ext cx="3172866" cy="73963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Центры крови</a:t>
            </a:r>
            <a:endParaRPr lang="ru-RU" sz="2000" i="1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691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12351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34</a:t>
            </a:r>
            <a:r>
              <a:rPr lang="en-AU" dirty="0" smtClean="0"/>
              <a:t>. </a:t>
            </a:r>
            <a:r>
              <a:rPr lang="ru-RU" dirty="0" smtClean="0"/>
              <a:t>Требования к донору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показывает, кто может стать донором. И при каких обстоятельствах сдавать кровь запрещено.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6307922" y="703324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61" y="395581"/>
            <a:ext cx="1381125" cy="1123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2222" y="1587565"/>
            <a:ext cx="435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Кто может стать донором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9286" y="1967299"/>
            <a:ext cx="7225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Донором может быть каждый дееспособный гражданин в возрасте от 18 лет, прошедший медицинское обследование и не имеющий противопоказаний. Обследование донора и выдача справок о состоянии здоровья производится бесплатно. Многочисленными исследованиями, проведенными в течение последних 60 лет российскими и зарубежными учеными, доказано, что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кроводача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безвредна для здоровья человека. Научно обоснованная доза однократной дачи цельной крови – 450 мл, рекомендована Всемирной организацией здравоохранения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8986" y="3677166"/>
            <a:ext cx="334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Противопоказания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28676" y="4358229"/>
            <a:ext cx="767282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Минимальный вес для сдачи крови - 50 кг. Люди с массой тела меньше 50 кг допускаются к донорству в индивидуальном порядке по усмотрению врача-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трансфузиолога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Соотношение роста/веса при допуске также имеет значение. 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Абсолютные противопоказания: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гемотрансмиссивные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заболевания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соматические заболевания.</a:t>
            </a:r>
          </a:p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Временные противопоказания: </a:t>
            </a:r>
            <a:r>
              <a:rPr lang="ru-RU" sz="1400" dirty="0" smtClean="0"/>
              <a:t>факторы </a:t>
            </a:r>
            <a:r>
              <a:rPr lang="ru-RU" sz="1400" dirty="0"/>
              <a:t>заражения </a:t>
            </a:r>
            <a:r>
              <a:rPr lang="ru-RU" sz="1400" dirty="0" err="1"/>
              <a:t>гемотрансмиссивными</a:t>
            </a:r>
            <a:r>
              <a:rPr lang="ru-RU" sz="1400" dirty="0"/>
              <a:t> </a:t>
            </a:r>
            <a:r>
              <a:rPr lang="ru-RU" sz="1400" dirty="0" smtClean="0"/>
              <a:t>заболеваниями, перенесенные заболевания, период </a:t>
            </a:r>
            <a:r>
              <a:rPr lang="ru-RU" sz="1400" dirty="0"/>
              <a:t>беременности и </a:t>
            </a:r>
            <a:r>
              <a:rPr lang="ru-RU" sz="1400" dirty="0" smtClean="0"/>
              <a:t>лактации, период </a:t>
            </a:r>
            <a:r>
              <a:rPr lang="ru-RU" sz="1400" dirty="0"/>
              <a:t>менструации</a:t>
            </a:r>
            <a:r>
              <a:rPr lang="ru-RU" sz="1400" dirty="0" smtClean="0"/>
              <a:t> </a:t>
            </a:r>
            <a:endParaRPr lang="ru-RU" sz="1400" dirty="0"/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0"/>
            <a:ext cx="8924737" cy="7840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5310380" y="2451751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участвовал ранее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306116" y="3566046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новый участник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10693748" y="5725494"/>
            <a:ext cx="1126410" cy="4248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2. </a:t>
            </a:r>
            <a:r>
              <a:rPr lang="ru-RU" dirty="0" smtClean="0"/>
              <a:t>Проверка </a:t>
            </a:r>
            <a:r>
              <a:rPr lang="ru-RU" dirty="0"/>
              <a:t>уже введенных </a:t>
            </a:r>
            <a:r>
              <a:rPr lang="ru-RU" dirty="0" smtClean="0"/>
              <a:t>раньше доноров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1091820"/>
            <a:ext cx="2748918" cy="5599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 не сдавал прежде кровь, он должен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зарегистрироваться.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 сдавал кровь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прежде, они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должен авторизоваться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системе.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496638" y="465478"/>
            <a:ext cx="6041505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FFFF"/>
                </a:solidFill>
              </a:rPr>
              <a:t>Донор 2017</a:t>
            </a:r>
            <a:endParaRPr lang="en-AU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691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12351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35</a:t>
            </a:r>
            <a:r>
              <a:rPr lang="en-AU" dirty="0" smtClean="0"/>
              <a:t>. </a:t>
            </a:r>
            <a:r>
              <a:rPr lang="ru-RU" dirty="0" smtClean="0"/>
              <a:t>Требования к донору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показывает, кто может стать донором. И при каких обстоятельствах сдавать кровь запрещено.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6307922" y="703324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61" y="395581"/>
            <a:ext cx="1381125" cy="1123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2142" y="1555029"/>
            <a:ext cx="435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Центры крови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9286" y="1967299"/>
            <a:ext cx="72250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/>
              <a:t>Центр крови ФМБА </a:t>
            </a:r>
            <a:r>
              <a:rPr lang="ru-RU" sz="1400" u="sng" dirty="0" err="1"/>
              <a:t>России</a:t>
            </a:r>
            <a:r>
              <a:rPr lang="ru-RU" sz="1400" dirty="0" err="1"/>
              <a:t>ул</a:t>
            </a:r>
            <a:r>
              <a:rPr lang="ru-RU" sz="1400" dirty="0"/>
              <a:t>. </a:t>
            </a:r>
            <a:r>
              <a:rPr lang="ru-RU" sz="1400" dirty="0" err="1"/>
              <a:t>Щукинская</a:t>
            </a:r>
            <a:r>
              <a:rPr lang="ru-RU" sz="1400" dirty="0"/>
              <a:t>, 6, корп. 2</a:t>
            </a:r>
          </a:p>
          <a:p>
            <a:r>
              <a:rPr lang="ru-RU" sz="1400" u="sng" dirty="0"/>
              <a:t>Гематологический научный центр ФГБУ МЗ </a:t>
            </a:r>
            <a:r>
              <a:rPr lang="ru-RU" sz="1400" u="sng" dirty="0" err="1"/>
              <a:t>РФ</a:t>
            </a:r>
            <a:r>
              <a:rPr lang="ru-RU" sz="1400" dirty="0" err="1"/>
              <a:t>Новый</a:t>
            </a:r>
            <a:r>
              <a:rPr lang="ru-RU" sz="1400" dirty="0"/>
              <a:t> </a:t>
            </a:r>
            <a:r>
              <a:rPr lang="ru-RU" sz="1400" dirty="0" err="1"/>
              <a:t>Зыковский</a:t>
            </a:r>
            <a:r>
              <a:rPr lang="ru-RU" sz="1400" dirty="0"/>
              <a:t> </a:t>
            </a:r>
            <a:r>
              <a:rPr lang="ru-RU" sz="1400" dirty="0" err="1"/>
              <a:t>пр</a:t>
            </a:r>
            <a:r>
              <a:rPr lang="ru-RU" sz="1400" dirty="0"/>
              <a:t>-д, 4а</a:t>
            </a:r>
          </a:p>
          <a:p>
            <a:r>
              <a:rPr lang="ru-RU" sz="1400" u="sng" dirty="0"/>
              <a:t>ГУЗ "ГКБ № 15 им О.М.Филатова"</a:t>
            </a:r>
            <a:r>
              <a:rPr lang="ru-RU" sz="1400" dirty="0"/>
              <a:t>111539, г. Москва, </a:t>
            </a:r>
            <a:r>
              <a:rPr lang="ru-RU" sz="1400" dirty="0" err="1"/>
              <a:t>ул.Вешняковская</a:t>
            </a:r>
            <a:r>
              <a:rPr lang="ru-RU" sz="1400" dirty="0"/>
              <a:t>, д.23</a:t>
            </a:r>
          </a:p>
          <a:p>
            <a:r>
              <a:rPr lang="ru-RU" sz="1400" u="sng" dirty="0"/>
              <a:t>ГУЗ "ГКБ № 20"</a:t>
            </a:r>
            <a:r>
              <a:rPr lang="ru-RU" sz="1400" dirty="0"/>
              <a:t>129327, г. Москва, ул. Ленская, д.15</a:t>
            </a:r>
          </a:p>
          <a:p>
            <a:r>
              <a:rPr lang="ru-RU" sz="1400" u="sng" dirty="0"/>
              <a:t>ГУЗ "ГКБ № 40"</a:t>
            </a:r>
            <a:r>
              <a:rPr lang="ru-RU" sz="1400" dirty="0"/>
              <a:t>129301, г. Москва, ул. Касаткина, д.7</a:t>
            </a:r>
          </a:p>
          <a:p>
            <a:r>
              <a:rPr lang="ru-RU" sz="1400" u="sng" dirty="0"/>
              <a:t>ГУЗ "ГКБ № 51"</a:t>
            </a:r>
            <a:r>
              <a:rPr lang="ru-RU" sz="1400" dirty="0"/>
              <a:t>121309, г. Москва, ул. </a:t>
            </a:r>
            <a:r>
              <a:rPr lang="ru-RU" sz="1400" dirty="0" err="1"/>
              <a:t>Алябьева</a:t>
            </a:r>
            <a:r>
              <a:rPr lang="ru-RU" sz="1400" dirty="0"/>
              <a:t>, д.7/33, корп. 1</a:t>
            </a:r>
          </a:p>
          <a:p>
            <a:r>
              <a:rPr lang="ru-RU" sz="1400" u="sng" dirty="0"/>
              <a:t>ГУЗ "ГКБ № 52"</a:t>
            </a:r>
            <a:r>
              <a:rPr lang="ru-RU" sz="1400" dirty="0"/>
              <a:t>123182, г. Москва, ул. Пехотная, д.3</a:t>
            </a:r>
          </a:p>
          <a:p>
            <a:r>
              <a:rPr lang="ru-RU" sz="1400" u="sng" dirty="0"/>
              <a:t>ГУЗ "ГКБ № 7"</a:t>
            </a:r>
            <a:r>
              <a:rPr lang="ru-RU" sz="1400" dirty="0"/>
              <a:t>115446, г. Москва, Коломенский проезд, д.14</a:t>
            </a:r>
          </a:p>
          <a:p>
            <a:r>
              <a:rPr lang="ru-RU" sz="1400" u="sng" dirty="0"/>
              <a:t>ГУЗ "ГКБ № 71"</a:t>
            </a:r>
            <a:r>
              <a:rPr lang="ru-RU" sz="1400" dirty="0"/>
              <a:t>121374, г. Москва, Можайское шоссе, д.14</a:t>
            </a:r>
          </a:p>
          <a:p>
            <a:r>
              <a:rPr lang="ru-RU" sz="1400" u="sng" dirty="0"/>
              <a:t>ГУЗ "Детская ГКБ Св. Владимира"</a:t>
            </a:r>
            <a:r>
              <a:rPr lang="ru-RU" sz="1400" dirty="0"/>
              <a:t>107014, г. Москва, </a:t>
            </a:r>
            <a:r>
              <a:rPr lang="ru-RU" sz="1400" dirty="0" err="1"/>
              <a:t>ул.Рубцовско</a:t>
            </a:r>
            <a:r>
              <a:rPr lang="ru-RU" sz="1400" dirty="0"/>
              <a:t>-Дворцовая, д.1/3</a:t>
            </a:r>
          </a:p>
          <a:p>
            <a:r>
              <a:rPr lang="ru-RU" sz="1400" u="sng" dirty="0"/>
              <a:t>ГУЗ "КБ им. </a:t>
            </a:r>
            <a:r>
              <a:rPr lang="ru-RU" sz="1400" u="sng" dirty="0" err="1"/>
              <a:t>С.П.Боткина</a:t>
            </a:r>
            <a:r>
              <a:rPr lang="ru-RU" sz="1400" u="sng" dirty="0"/>
              <a:t>" Департамента здравоохранения г.Москвы</a:t>
            </a:r>
            <a:r>
              <a:rPr lang="ru-RU" sz="1400" dirty="0"/>
              <a:t>125284, г. Москва, 2-й </a:t>
            </a:r>
            <a:r>
              <a:rPr lang="ru-RU" sz="1400" dirty="0" err="1"/>
              <a:t>Боткинский</a:t>
            </a:r>
            <a:r>
              <a:rPr lang="ru-RU" sz="1400" dirty="0"/>
              <a:t> проезд, д.5</a:t>
            </a:r>
          </a:p>
          <a:p>
            <a:r>
              <a:rPr lang="ru-RU" sz="1400" u="sng" dirty="0"/>
              <a:t>ГУЗ "Московская областная станция переливания </a:t>
            </a:r>
            <a:r>
              <a:rPr lang="ru-RU" sz="1400" u="sng" dirty="0" err="1"/>
              <a:t>крови"</a:t>
            </a:r>
            <a:r>
              <a:rPr lang="ru-RU" sz="1400" dirty="0" err="1"/>
              <a:t>г</a:t>
            </a:r>
            <a:r>
              <a:rPr lang="ru-RU" sz="1400" dirty="0"/>
              <a:t>. Москва, ул. Металлургов, 37а</a:t>
            </a:r>
          </a:p>
          <a:p>
            <a:r>
              <a:rPr lang="ru-RU" sz="1400" u="sng" dirty="0"/>
              <a:t>ГУЗ «НИИ скорой помощи им. Н.В. Склифосовского» ДЗМ</a:t>
            </a:r>
            <a:r>
              <a:rPr lang="ru-RU" sz="1400" dirty="0"/>
              <a:t>129010, г. Москва, Большая Сухаревская площадь, д.3, стр.12</a:t>
            </a:r>
          </a:p>
          <a:p>
            <a:r>
              <a:rPr lang="ru-RU" sz="1400" u="sng" dirty="0"/>
              <a:t>Институт хирургии им. А.В. Вишневского, </a:t>
            </a:r>
            <a:r>
              <a:rPr lang="ru-RU" sz="1400" u="sng" dirty="0" err="1"/>
              <a:t>ОПК</a:t>
            </a:r>
            <a:r>
              <a:rPr lang="ru-RU" sz="1400" dirty="0" err="1"/>
              <a:t>Бол</a:t>
            </a:r>
            <a:r>
              <a:rPr lang="ru-RU" sz="1400" dirty="0"/>
              <a:t>. Серпуховская ул., 27, город Москва, 115093</a:t>
            </a:r>
          </a:p>
        </p:txBody>
      </p:sp>
    </p:spTree>
    <p:extLst>
      <p:ext uri="{BB962C8B-B14F-4D97-AF65-F5344CB8AC3E}">
        <p14:creationId xmlns:p14="http://schemas.microsoft.com/office/powerpoint/2010/main" val="15460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3. </a:t>
            </a:r>
            <a:r>
              <a:rPr lang="ru-RU" dirty="0"/>
              <a:t>Меню авторизации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Донор(которые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зарегистрировались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ранее),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координаторы и администраторы могут авторизоваться 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системе,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используя их электронную почту и пароль.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Форма авторизации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635829" y="175875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Пожалуйста, авторизуйтесь в системе, используя ваш адрес электронной почты и пароль.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Login button"/>
          <p:cNvSpPr/>
          <p:nvPr>
            <p:custDataLst>
              <p:custData r:id="rId6"/>
            </p:custDataLst>
          </p:nvPr>
        </p:nvSpPr>
        <p:spPr>
          <a:xfrm>
            <a:off x="6385555" y="376670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4290738" y="2501454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6374671" y="2452339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email address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9"/>
            </p:custDataLst>
          </p:nvPr>
        </p:nvSpPr>
        <p:spPr>
          <a:xfrm>
            <a:off x="4290738" y="3157813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6374671" y="3108698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4" name="Cancel button">
            <a:hlinkClick r:id="rId19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7580845" y="3764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Cancel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35" name="Popup window"/>
          <p:cNvGrpSpPr/>
          <p:nvPr/>
        </p:nvGrpSpPr>
        <p:grpSpPr>
          <a:xfrm>
            <a:off x="4831007" y="1668123"/>
            <a:ext cx="5499676" cy="3675777"/>
            <a:chOff x="4771026" y="1761260"/>
            <a:chExt cx="5499676" cy="3675777"/>
          </a:xfrm>
        </p:grpSpPr>
        <p:sp>
          <p:nvSpPr>
            <p:cNvPr id="36" name="Rectangle 35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b="1" i="1" dirty="0" smtClean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ТОЛЬКО ДЛЯ ТЕСТИРОВАНИЯ!</a:t>
              </a:r>
              <a:endParaRPr lang="en-US" b="1" i="1" dirty="0" smtClean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5598695" y="2547474"/>
              <a:ext cx="384433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Под каким пользователем вы хотите войти в систему?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0" name="Popup close button"/>
          <p:cNvSpPr txBox="1"/>
          <p:nvPr>
            <p:custDataLst>
              <p:custData r:id="rId12"/>
            </p:custDataLst>
          </p:nvPr>
        </p:nvSpPr>
        <p:spPr>
          <a:xfrm>
            <a:off x="9876105" y="174879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unner button">
            <a:hlinkClick r:id="rId20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6545863" y="3374469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+mj-lt"/>
                <a:cs typeface="Segoe UI" pitchFamily="34" charset="0"/>
              </a:rPr>
              <a:t>Донор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5" name="Admin button">
            <a:hlinkClick r:id="rId21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6515826" y="3996349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А</a:t>
            </a:r>
            <a:r>
              <a:rPr lang="ru-RU" sz="1400" dirty="0" smtClean="0">
                <a:latin typeface="+mj-lt"/>
                <a:cs typeface="Segoe UI" pitchFamily="34" charset="0"/>
              </a:rPr>
              <a:t>дминистратор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 animBg="1"/>
      <p:bldP spid="41" grpId="1" animBg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4. </a:t>
            </a:r>
            <a:r>
              <a:rPr lang="ru-RU" dirty="0"/>
              <a:t>Меню регистрации </a:t>
            </a:r>
            <a:r>
              <a:rPr lang="ru-RU" dirty="0" smtClean="0"/>
              <a:t>Доноров 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Доноры,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которые не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участвовали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ранее, должны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зарегистрироваться.</a:t>
            </a:r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позволит им войти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должны сделать это прежде, чем зарегистрироваться, для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участия.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Регистрация донора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635829" y="175875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заполните всю информацию, чтобы зарегистрироваться в качестве донора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29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032311" y="5047134"/>
            <a:ext cx="1372110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Регистрация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8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580845" y="504453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243632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970025" y="2391298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Email 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3010708" y="294925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4970025" y="290422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ароль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3016997" y="344425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Повторите 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4976314" y="339922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Повторите пароль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016997" y="393945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976314" y="389442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3016997" y="443445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976314" y="438942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7774561" y="243632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9"/>
            </p:custDataLst>
          </p:nvPr>
        </p:nvSpPr>
        <p:spPr>
          <a:xfrm>
            <a:off x="7774561" y="289799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0"/>
            </p:custDataLst>
          </p:nvPr>
        </p:nvGrpSpPr>
        <p:grpSpPr>
          <a:xfrm>
            <a:off x="9721299" y="240089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1"/>
            </p:custDataLst>
          </p:nvPr>
        </p:nvGrpSpPr>
        <p:grpSpPr>
          <a:xfrm>
            <a:off x="9721300" y="2873207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DownArrow"/>
          <p:cNvSpPr>
            <a:spLocks noChangeAspect="1"/>
          </p:cNvSpPr>
          <p:nvPr/>
        </p:nvSpPr>
        <p:spPr>
          <a:xfrm rot="10800000">
            <a:off x="11543254" y="3613030"/>
            <a:ext cx="85474" cy="63352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Content"/>
          <p:cNvSpPr txBox="1"/>
          <p:nvPr>
            <p:custDataLst>
              <p:custData r:id="rId22"/>
            </p:custDataLst>
          </p:nvPr>
        </p:nvSpPr>
        <p:spPr>
          <a:xfrm>
            <a:off x="7827981" y="372149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Здоровье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0" name="DropdownBox"/>
          <p:cNvGrpSpPr/>
          <p:nvPr>
            <p:custDataLst>
              <p:custData r:id="rId23"/>
            </p:custDataLst>
          </p:nvPr>
        </p:nvGrpSpPr>
        <p:grpSpPr>
          <a:xfrm>
            <a:off x="9774719" y="3686067"/>
            <a:ext cx="1675429" cy="284044"/>
            <a:chOff x="4016824" y="3329217"/>
            <a:chExt cx="1097652" cy="85"/>
          </a:xfrm>
        </p:grpSpPr>
        <p:sp>
          <p:nvSpPr>
            <p:cNvPr id="71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Не здоров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3" name="Content"/>
          <p:cNvSpPr txBox="1"/>
          <p:nvPr>
            <p:custDataLst>
              <p:custData r:id="rId24"/>
            </p:custDataLst>
          </p:nvPr>
        </p:nvSpPr>
        <p:spPr>
          <a:xfrm>
            <a:off x="7855244" y="418634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 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4" name="DropdownBox"/>
          <p:cNvGrpSpPr/>
          <p:nvPr>
            <p:custDataLst>
              <p:custData r:id="rId25"/>
            </p:custDataLst>
          </p:nvPr>
        </p:nvGrpSpPr>
        <p:grpSpPr>
          <a:xfrm>
            <a:off x="9801982" y="4150915"/>
            <a:ext cx="1675429" cy="284044"/>
            <a:chOff x="4016824" y="3329217"/>
            <a:chExt cx="1097652" cy="85"/>
          </a:xfrm>
        </p:grpSpPr>
        <p:sp>
          <p:nvSpPr>
            <p:cNvPr id="75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III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5. </a:t>
            </a:r>
            <a:r>
              <a:rPr lang="ru-RU" dirty="0"/>
              <a:t>Регистрация </a:t>
            </a:r>
            <a:r>
              <a:rPr lang="ru-RU" dirty="0" smtClean="0"/>
              <a:t>Донора по группе крови 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Доноры должны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быть зарегистрированы 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системе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4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Запись на сдачу крови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>
            <a:hlinkClick r:id="rId15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635829" y="5754704"/>
            <a:ext cx="1449929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 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14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5262183" y="5752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8" name="DownArrow"/>
          <p:cNvSpPr>
            <a:spLocks noChangeAspect="1"/>
          </p:cNvSpPr>
          <p:nvPr/>
        </p:nvSpPr>
        <p:spPr>
          <a:xfrm rot="10800000">
            <a:off x="7024394" y="4993123"/>
            <a:ext cx="98423" cy="63352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Content">
            <a:hlinkClick r:id="rId16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7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36" name="Content"/>
          <p:cNvSpPr txBox="1"/>
          <p:nvPr>
            <p:custDataLst>
              <p:custData r:id="rId8"/>
            </p:custDataLst>
          </p:nvPr>
        </p:nvSpPr>
        <p:spPr>
          <a:xfrm>
            <a:off x="5771615" y="316763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проведения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37" name="DatePicker"/>
          <p:cNvGrpSpPr/>
          <p:nvPr>
            <p:custDataLst>
              <p:custData r:id="rId9"/>
            </p:custDataLst>
          </p:nvPr>
        </p:nvGrpSpPr>
        <p:grpSpPr>
          <a:xfrm>
            <a:off x="7718354" y="3142847"/>
            <a:ext cx="1946074" cy="294663"/>
            <a:chOff x="3790801" y="3347700"/>
            <a:chExt cx="969298" cy="1833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39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ontent"/>
          <p:cNvSpPr txBox="1"/>
          <p:nvPr>
            <p:custDataLst>
              <p:custData r:id="rId10"/>
            </p:custDataLst>
          </p:nvPr>
        </p:nvSpPr>
        <p:spPr>
          <a:xfrm>
            <a:off x="5771615" y="3784091"/>
            <a:ext cx="1826509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Сколько вы хотите сдать крови  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7674324" y="387769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8. </a:t>
            </a:r>
            <a:r>
              <a:rPr lang="ru-RU" dirty="0"/>
              <a:t>Подтверждение регистрации </a:t>
            </a:r>
            <a:r>
              <a:rPr lang="ru-RU" dirty="0" smtClean="0"/>
              <a:t>Донора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Донору подтверждение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что они были зарегистрированы.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Им говорят, что с ними свяжутся координаторы.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035038"/>
            <a:ext cx="6703258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Спасибо за вашу регистрацию в качестве донора</a:t>
            </a:r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!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3635829" y="1920910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вашу регистрацию в качестве Донора</a:t>
            </a:r>
            <a:endParaRPr lang="en-AU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6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7002881" y="307903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OK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3783531" y="2369167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 вами свяжутся</a:t>
            </a:r>
            <a:endParaRPr lang="en-AU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Content">
            <a:hlinkClick r:id="rId1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85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сдать кровь 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Редактирование профиля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9. </a:t>
            </a:r>
            <a:r>
              <a:rPr lang="en-GB" dirty="0" err="1"/>
              <a:t>Меню</a:t>
            </a:r>
            <a:r>
              <a:rPr lang="en-GB" dirty="0"/>
              <a:t> </a:t>
            </a:r>
            <a:r>
              <a:rPr lang="ru-RU" dirty="0" smtClean="0"/>
              <a:t>Донора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Доноры,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когда они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вошли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возможностям, к которым есть доступ у донора.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7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Меню Донора 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18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Мои результаты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Button contact info"/>
          <p:cNvSpPr/>
          <p:nvPr>
            <p:custDataLst>
              <p:custData r:id="rId7"/>
            </p:custDataLst>
          </p:nvPr>
        </p:nvSpPr>
        <p:spPr>
          <a:xfrm>
            <a:off x="3957847" y="439364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Контакты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7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Popup window"/>
          <p:cNvGrpSpPr/>
          <p:nvPr/>
        </p:nvGrpSpPr>
        <p:grpSpPr>
          <a:xfrm>
            <a:off x="4787503" y="2279892"/>
            <a:ext cx="5499676" cy="3675777"/>
            <a:chOff x="4771026" y="1761260"/>
            <a:chExt cx="5499676" cy="3675777"/>
          </a:xfrm>
        </p:grpSpPr>
        <p:sp>
          <p:nvSpPr>
            <p:cNvPr id="32" name="Rectangle 31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Content"/>
            <p:cNvSpPr txBox="1"/>
            <p:nvPr>
              <p:custDataLst>
                <p:custData r:id="rId11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Контакты</a:t>
              </a:r>
              <a:endPara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4985657" y="2806355"/>
              <a:ext cx="5070414" cy="12926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Для получения дополнительной информации пожалуйста свяжитесь с координаторами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r>
                <a:rPr lang="ru-RU" sz="14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Телефон</a:t>
              </a:r>
              <a:r>
                <a:rPr lang="en-US" sz="14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88002002525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r>
                <a:rPr lang="en-US" sz="14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Email:</a:t>
              </a:r>
              <a:r>
                <a:rPr lang="en-US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 donor@mail.ru</a:t>
              </a:r>
            </a:p>
          </p:txBody>
        </p:sp>
      </p:grpSp>
      <p:sp>
        <p:nvSpPr>
          <p:cNvPr id="36" name="Popup close button"/>
          <p:cNvSpPr txBox="1"/>
          <p:nvPr>
            <p:custDataLst>
              <p:custData r:id="rId9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10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14. </a:t>
            </a:r>
            <a:r>
              <a:rPr lang="ru-RU" dirty="0"/>
              <a:t>Результаты прошедших </a:t>
            </a:r>
            <a:r>
              <a:rPr lang="ru-RU" dirty="0" smtClean="0"/>
              <a:t>сдач крови 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результаты предыдущих гонок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Результаты предыдущих людей по сдачи крови 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10512110" y="2218385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Поиск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5"/>
            </p:custDataLst>
          </p:nvPr>
        </p:nvGrpSpPr>
        <p:grpSpPr>
          <a:xfrm>
            <a:off x="4805047" y="1867140"/>
            <a:ext cx="2622448" cy="34331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Иванов Иван Иванович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6"/>
            </p:custDataLst>
          </p:nvPr>
        </p:nvSpPr>
        <p:spPr>
          <a:xfrm>
            <a:off x="3265716" y="1891947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ФИО бегуна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5" name="DropdownBox"/>
          <p:cNvGrpSpPr/>
          <p:nvPr>
            <p:custDataLst>
              <p:custData r:id="rId7"/>
            </p:custDataLst>
          </p:nvPr>
        </p:nvGrpSpPr>
        <p:grpSpPr>
          <a:xfrm>
            <a:off x="4805047" y="2271572"/>
            <a:ext cx="2175577" cy="297512"/>
            <a:chOff x="4016824" y="3329220"/>
            <a:chExt cx="1097652" cy="48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I </a:t>
              </a:r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группа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8"/>
            </p:custDataLst>
          </p:nvPr>
        </p:nvSpPr>
        <p:spPr>
          <a:xfrm>
            <a:off x="3265716" y="2296379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</a:t>
            </a:r>
            <a:endParaRPr lang="en-US" sz="1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DropdownBox"/>
          <p:cNvGrpSpPr/>
          <p:nvPr>
            <p:custDataLst>
              <p:custData r:id="rId9"/>
            </p:custDataLst>
          </p:nvPr>
        </p:nvGrpSpPr>
        <p:grpSpPr>
          <a:xfrm>
            <a:off x="8846253" y="1868008"/>
            <a:ext cx="1430662" cy="304088"/>
            <a:chOff x="4016824" y="3329220"/>
            <a:chExt cx="1097652" cy="48"/>
          </a:xfrm>
        </p:grpSpPr>
        <p:sp>
          <p:nvSpPr>
            <p:cNvPr id="74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Any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5025993" y="3329242"/>
              <a:ext cx="6666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6" name="Content"/>
          <p:cNvSpPr txBox="1"/>
          <p:nvPr>
            <p:custDataLst>
              <p:custData r:id="rId10"/>
            </p:custDataLst>
          </p:nvPr>
        </p:nvSpPr>
        <p:spPr>
          <a:xfrm>
            <a:off x="7306921" y="1892815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7" name="DropdownBox"/>
          <p:cNvGrpSpPr/>
          <p:nvPr>
            <p:custDataLst>
              <p:custData r:id="rId11"/>
            </p:custDataLst>
          </p:nvPr>
        </p:nvGrpSpPr>
        <p:grpSpPr>
          <a:xfrm>
            <a:off x="8846253" y="2296434"/>
            <a:ext cx="1430662" cy="289882"/>
            <a:chOff x="4016824" y="3329220"/>
            <a:chExt cx="1097652" cy="48"/>
          </a:xfrm>
        </p:grpSpPr>
        <p:sp>
          <p:nvSpPr>
            <p:cNvPr id="78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18-29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5025993" y="3329242"/>
              <a:ext cx="6666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0" name="Content"/>
          <p:cNvSpPr txBox="1"/>
          <p:nvPr>
            <p:custDataLst>
              <p:custData r:id="rId12"/>
            </p:custDataLst>
          </p:nvPr>
        </p:nvSpPr>
        <p:spPr>
          <a:xfrm>
            <a:off x="7306921" y="2321241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13"/>
            </p:custDataLst>
          </p:nvPr>
        </p:nvSpPr>
        <p:spPr>
          <a:xfrm>
            <a:off x="3153952" y="3010654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доноров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1234      </a:t>
            </a:r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здоровых доноров 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1198      </a:t>
            </a:r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средне время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4h 02m 10s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57047"/>
              </p:ext>
            </p:extLst>
          </p:nvPr>
        </p:nvGraphicFramePr>
        <p:xfrm>
          <a:off x="3595916" y="3439635"/>
          <a:ext cx="7935060" cy="184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2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60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#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Сколько крови сдал (мл)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ФИО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Группа крови 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Иванов Иван Иванович 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56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Петров Роман Романович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II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Андропова Екатерина Петровна 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IV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87890" y="63023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16. </a:t>
            </a:r>
            <a:r>
              <a:rPr lang="ru-RU" dirty="0"/>
              <a:t>Редактирование профиля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редактировать их профиль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профиля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>
            <a:hlinkClick r:id="rId3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7684934" y="5197374"/>
            <a:ext cx="1285518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0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9057734" y="518614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6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7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8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9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0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2"/>
            </p:custDataLst>
          </p:nvPr>
        </p:nvSpPr>
        <p:spPr>
          <a:xfrm>
            <a:off x="3016997" y="243722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3"/>
            </p:custDataLst>
          </p:nvPr>
        </p:nvSpPr>
        <p:spPr>
          <a:xfrm>
            <a:off x="4976314" y="239219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93222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4976314" y="288719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3021593" y="34038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7"/>
            </p:custDataLst>
          </p:nvPr>
        </p:nvSpPr>
        <p:spPr>
          <a:xfrm>
            <a:off x="3021593" y="38654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8"/>
            </p:custDataLst>
          </p:nvPr>
        </p:nvGrpSpPr>
        <p:grpSpPr>
          <a:xfrm>
            <a:off x="4968331" y="3368380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19"/>
            </p:custDataLst>
          </p:nvPr>
        </p:nvGrpSpPr>
        <p:grpSpPr>
          <a:xfrm>
            <a:off x="4968332" y="3840688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Content"/>
          <p:cNvSpPr txBox="1"/>
          <p:nvPr>
            <p:custDataLst>
              <p:custData r:id="rId20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1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незаполненными, </a:t>
            </a:r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если вы не хотите изменять пароль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23"/>
            </p:custDataLst>
          </p:nvPr>
        </p:nvSpPr>
        <p:spPr>
          <a:xfrm>
            <a:off x="6141734" y="401952"/>
            <a:ext cx="389708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 smtClean="0">
                <a:solidFill>
                  <a:srgbClr val="FFFFFF"/>
                </a:solidFill>
              </a:rPr>
              <a:t>Донор 2017</a:t>
            </a:r>
          </a:p>
          <a:p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53" name="Content"/>
          <p:cNvSpPr txBox="1"/>
          <p:nvPr>
            <p:custDataLst>
              <p:custData r:id="rId24"/>
            </p:custDataLst>
          </p:nvPr>
        </p:nvSpPr>
        <p:spPr>
          <a:xfrm>
            <a:off x="3032125" y="447224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Здоровье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3" name="DropdownBox"/>
          <p:cNvGrpSpPr/>
          <p:nvPr>
            <p:custDataLst>
              <p:custData r:id="rId25"/>
            </p:custDataLst>
          </p:nvPr>
        </p:nvGrpSpPr>
        <p:grpSpPr>
          <a:xfrm>
            <a:off x="4978863" y="4436810"/>
            <a:ext cx="1675429" cy="284044"/>
            <a:chOff x="4016824" y="3329217"/>
            <a:chExt cx="1097652" cy="85"/>
          </a:xfrm>
        </p:grpSpPr>
        <p:sp>
          <p:nvSpPr>
            <p:cNvPr id="74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Не здоров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6" name="Content"/>
          <p:cNvSpPr txBox="1"/>
          <p:nvPr>
            <p:custDataLst>
              <p:custData r:id="rId26"/>
            </p:custDataLst>
          </p:nvPr>
        </p:nvSpPr>
        <p:spPr>
          <a:xfrm>
            <a:off x="3059388" y="493708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Группа крови 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7" name="DropdownBox"/>
          <p:cNvGrpSpPr/>
          <p:nvPr>
            <p:custDataLst>
              <p:custData r:id="rId27"/>
            </p:custDataLst>
          </p:nvPr>
        </p:nvGrpSpPr>
        <p:grpSpPr>
          <a:xfrm>
            <a:off x="5006126" y="4901658"/>
            <a:ext cx="1675429" cy="284044"/>
            <a:chOff x="4016824" y="3329217"/>
            <a:chExt cx="1097652" cy="85"/>
          </a:xfrm>
        </p:grpSpPr>
        <p:sp>
          <p:nvSpPr>
            <p:cNvPr id="78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III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1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6BA7774-8CBF-479E-BB95-0B374581C78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576B7B1-4D5C-41C8-BF2B-AFB28CF0E34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86B67A6-D698-4303-A3D2-FA1FEEEADEB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13FBF44-97A5-4761-85E0-4E3E7BD8A42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51F768D-B461-476E-8C26-AFD67A4BD8B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E3993C3-42DB-462E-B19C-3616F2D2F28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9C8A7D3-B84E-49D4-824C-27E57D5A46D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295BBCE-4D19-4F80-AD99-2DFE305D2A0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DCD9057-3161-4691-B121-8A6E07B524E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AAE5236-648F-4FE3-9807-EA7B5FC14F7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3A4086B-1861-4881-B79B-7F3578A4E87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D2A2A5B-8925-407B-AECC-A980E5E9AB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65672A0-6F68-4B9B-8D85-856D37DF7C4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7CF19EE-2F5E-4601-AECD-63C2CD516BE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EC25D9A-489C-4CFA-B15F-9C65751FF9B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CE0698D-BED9-4337-B97E-0662591C6D3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0CCC6D4-0E83-4C63-AD77-C24D34E0AE4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5351F14-B6AF-42E6-A252-DEFA50ED398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52EA886-071D-470E-8413-13A2AE449D0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A4F468D-65B8-4661-9A7A-4BA901C479E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2D7FC40-9E40-44EE-9F16-9FB53D5D205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C82D13C-632D-48B4-902F-2B9E60375CB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F14D5B9-5E41-4D56-BC4B-EFB4B86C104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E30ADC3-5288-4E85-AD27-EFB0731D34B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ADDD59D-7B57-4707-A2B6-6E9BA7F77B8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01475C7-4866-409A-92B3-3CD723906E3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EAA4466-4B2A-420C-93C9-612019BA2E2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988F8BE-B8A0-4009-AC0B-D5621489D3A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134FB85-25D4-4CE9-AD5B-0687A9392AD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69286E5-F98E-4EDB-B890-8C3619DD108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02F472D-0CEC-4C08-A309-5F5AD3435CB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81DE326-E1DB-44ED-891D-4E9D03FF5AF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39D016C-C656-42E2-A5C1-1544D0F471E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A01DA54-6FB9-4C87-B83C-42276AB2137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0F06289-AF2B-49DE-8A76-8D07A29D61A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CED6E35-2721-4708-8A50-875AC4E1124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5D9D077-3EF6-4A7B-99C1-FF4ED0F5131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E8EB91E-6FBB-4639-8E4D-9117FE29092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0F569E5-25A8-4241-B23F-78D7F978D4A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5E88DAD-4FD8-4334-914C-CA56D560E40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6D82E92-A219-4CE2-AB8A-12746DDA056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DB0F01D-7D3E-42F2-8EA2-895B7B8FECB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552768A-F303-4524-AA51-3621FEC4A45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B32B5FE-14F8-4321-ACEB-746458545C3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9F9ACB8-BF8C-433E-B8E7-03D5304F75A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6F3E851-870A-441B-9CFC-93FE2B08153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58A09B7-6236-4685-B22E-2EAFAC036CC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A5DCA65-08DF-4B0F-AFEF-0CA216DB107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245F675-3620-4ED6-85A4-891F93160CE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C300B50-798A-4F18-943E-B24C4A5A1C6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DD6148A-AA9F-4955-8CD6-94D58AAACB4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B7B21D7-82DB-4DD6-961C-4B108F50291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6BBFC94-2E27-4C49-9F73-4D917B065F2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DC4E044-5E96-4948-A564-560C93AE17B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E69F2DF-728C-4107-9613-F8CC8E83925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43D5B88-7F04-4E69-B2B5-67DC4773B9B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16E7721-A236-49BD-A3B2-377763BA403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AC645F6-25EA-4C14-9E8D-523C5FAC940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3CB5C79-F901-4B91-BADB-E257255FC59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2416C25-F783-45C0-BEE3-8833E59461B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3401AEE-7FBE-472C-985D-83B432047E7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BD1238A-FE16-4CA7-B87D-533499FF265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17B5179-E43F-4567-A37F-B7E233986EF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69C144F-C66F-4C42-8D96-D162BD982A8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E0F2B98-44DE-4C88-BABC-1D95F962E98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ED33059-5D2D-4EC1-990C-2F41691D2AC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4C3211A-BA2F-409F-981C-4336AA15CBF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7EB6258-7305-4C95-A9D0-C4D2FA99844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D064419-03B2-45F0-AC2A-CD22596BDC1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DEDA7F0-C4F6-451E-B327-E54BDD4CAE4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C94B1F7-CAB1-45EE-8BE7-B84D8596DF3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A02D6DF-BC31-4437-9BBE-42A0C31559E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5DE2DF0-1B68-4B77-A7AC-1D2F887C688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A40655C-5647-4FC2-8785-A6F880EC5D0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FB4B71E-EC6B-45CC-B014-E7EC3DB2EA7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68CC0D8-F80A-4D34-A02C-4946AADA371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142535A-730D-4518-9752-08D43C8F083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F8B2E8F-CE8F-412A-BA43-5DEBF1925B9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57E93EB-9353-4641-BF10-7422F59D715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58CB178-1C64-43A8-AB1F-178F8CE5086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33A2146-69AC-4023-9FD5-EB2547FC7B1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C7C99BA-2432-4811-AFCD-FA5C9EF7FFC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CAB53BD-AD22-4F67-8EC2-81F0CE46963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EA3036A2-F456-4626-A7F9-C54E2A44D13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ADD63D8-7677-438E-82DA-C6DF36BFA1F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59327556-1363-4B4F-85DA-6D0CC541A09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1E5B8D8-A070-4915-A6B3-2F049F9281A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915CAB4-E47E-4902-AFB4-EC0A3FF7052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BC2172-5124-4F9F-9D84-F0CFA7AE00E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114C2D9-8BBB-4051-A083-D094B2E2CA7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CA25A75-02E6-4E7C-83B6-0EEE3A10BAA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D6CB424-6881-46D3-960F-5767843A44B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3C3787E-20F3-4BD2-9EEB-741675E682B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48112AC-252B-4FB6-8FDA-5FA5337A429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E1BA787-19B3-4223-A424-9B1CC5A2927F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C3983FB-1AC0-432A-8BDD-A6B7FE7A5005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4E59188-3311-4DB3-933E-7EAAF9F9206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EF206DF-F875-4CD5-B72F-A2FBCC85DC6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731FF0A-3DA2-4C30-91E4-B8E92E796C7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24C4815-5FD6-48EF-805A-31693A24E05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D0B7AE9-6896-4BB4-8C5D-271C123FD27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1CBE8AF-0322-43EF-80AE-FE22668E542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D7C1A23-164F-41EA-A78F-1101081BF76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C1F2BEC-56FE-4CD7-BFAE-A9EB7BBBC31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0365EB1-8970-4146-8B6F-5F415980548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5B7BD66-F310-4E9B-8078-7E794D3ADB6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06951A7-30AA-4EF0-97F4-D3899826BF33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2CA108E-45FB-4696-922B-E71C237E67A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07BE251-5024-44D5-B8CD-CB737CAE806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157DA6B-B6C7-4759-95BC-A926E125F1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30E02BD-B63C-43BE-9743-719554C7846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3BD6A8C-8228-40A6-83AF-02CC4620DDAA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2F8A283-E349-4D8F-AE9D-2817FA448EE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EBF090B-59E4-479A-8D17-145FEA131B0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2F0ED75-C4E2-4B50-AA51-F3D6C48E51A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EB4D8ED-D5F3-4418-9CB3-94DFC9E2A00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FF96180-ED0E-4A92-9DFF-F7C8A204478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DCCC43C-9B5F-420E-BA6F-34C3F98FDF3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C1C91CB-EE39-450E-BDC0-687B0087B64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5D8D540-CB57-44A4-9CC2-A9ED67AC4C8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7C0E98E-62AD-4128-BC14-106C497973D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82A4468-FB72-4895-99FD-F1310EC8B13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F7D7314-1BCB-4309-A3EC-FDBE1C03883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EAE40CB-5D93-4B4E-AD31-32F120E88575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710FE81-8B5A-41D1-9C97-9CF06A1D03A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4EE95C3-F213-49A8-8DAC-FA03B17B1AB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C05FE0E-A478-42EB-BDB8-0341CAE2EEE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A8CAC36-9230-4397-9DEB-88A0F158DB1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24E0C7D-904F-4725-9656-2043218A45BF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DBBE1B3-E308-43A2-9A2D-AEB2CBDBC95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5C41C8D-AA45-4C2C-893C-6701D67D7D8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55ECBC2-E0D0-4A77-B300-E2B23D52319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C5DE512-31FE-4AD7-B54B-7CE316046CE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E6AB459-0502-452C-A104-9478FD854E8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E83346E-CC90-4E82-8CBD-4518C54CD3D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F23E12A-5032-4D55-919B-B7B9F7644C89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753FC54-376E-48E6-912D-B7C8CC583C93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27F6326-FDEA-44D8-9247-AE05C92CB63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AF1FE40E-F566-4421-8F06-987A4D611BC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B6638BE-4BB6-47B6-882B-6BCAEC8A32D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094F539-ABF1-4D8E-B9D3-6812B5C7AF2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4AD19ED-A391-4775-941B-F2693DE1B0FE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EBF39C7B-D150-4297-8E26-66C9015776C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6BA49B6-4828-4F30-832E-78552D43686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D845C74-8E2A-44D0-8BA3-05650A57C70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8B8DDC2-FEFF-45B1-B2C0-E95EB08BA16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24A3635-7979-4D14-952C-D2D8153FB28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94E2A5B-A8A7-430C-96D8-B5101710BA2D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760955D-42A2-4F69-A4B3-5C9A7158CE9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DEE7EBD-B463-49AE-8BB1-57BB5EA1025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3F95BC7-2FA0-493C-B959-6625047728A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43043B1-A446-433C-B718-B15A3A980A5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5EBC88E-2BA0-4AA9-9FE7-A60167BCA45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97156E9-424A-4AC2-8AD8-0F57719191E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1887BC0-AD58-4B2B-9D2B-B1888128F77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BAD14B9-F3D7-4B8B-8AC8-DBF5F39DCBD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8414C79-E97E-4E3E-A404-4A4936E40DA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DB40B69-8AA8-4101-8AD8-4EB0CF27E76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8E1BA70F-94DD-48A4-ACFE-B08EFA00560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A6D3FD1-7A11-414C-92B2-FB87A8BB4EF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1112A33-7340-4690-8F9B-B867814D20BE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F26D450-674D-4903-A39F-BE7CB91B79E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40A832B-ADA6-4BC5-9EBA-972386CB85F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5B89C903-1176-4991-89B1-A230061680C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304E010-2536-4A92-BB12-D5B4620BFAE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667F511-B4A9-44E6-891F-DD0E8E3B08E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EE96600-FEDD-43F3-AC5D-D6F6322C227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03562E7-A4BD-4AC9-BA03-B8C3BA2C450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99E5574-435C-45B1-BCB1-050C7545558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A41E4748-CF21-4CE3-800B-BF85846D6D4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3442EBE-8486-4C09-99C5-46AB32B2980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ED1B8723-2B10-46FC-B89D-446414002D9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B1E1009-D8DC-4B5D-98E8-101241D52D1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A620B96-BC56-4954-9023-7C55CF12FA6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128C874-950F-4FD3-AAB7-5DE1C5AF9C9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8E7A878-193A-4A98-87DF-6BC1F41EE2E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B4A214F-876B-4943-8051-DD1E4DEF694E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B0ABC38-C765-4930-B992-511C8906895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4C530A94-8393-4F86-B02E-29604A6CE65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03C5DD8-9E4E-4EEB-8102-FA51530D923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597622F-1C42-4DC0-B23D-D17D1B8C6A8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9C3FF23-BF58-4A38-A83A-25F541671396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814B2C7-E5D7-4920-98C6-A9BD468D423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BD433D4-A750-4599-94DB-FB0465DBFA33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40EB540-E8B5-4F55-909C-7B3573BA503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9396828-D3F1-4F35-8A68-DC48065625B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ED0F3D4-849D-47A2-98A7-F1E14C4029E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B0914FC-1ADF-43D5-AB50-F446588A8B1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D7A4DB3-82ED-43F0-AEEB-28EF6B70DFD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262E2FF-3225-4131-8FD5-1C29414AEC7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7A96D0E-58E4-41B1-838C-57814D45360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23B7650-8EA3-4D45-ACFE-D05F580CE69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18F9CCC-07F2-42CC-ABD7-F211C606705C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0468D37-DAEC-485B-98F9-3B924B3342D1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B5E78E6B-6B81-48F6-A927-409FB37420E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38186BC-5A1F-4A22-A81A-952E8890DA1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9182ACD-1633-40F9-9824-405A97CCD56F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DC7D145-81C2-49DC-8FF2-56F2A0AD2FA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5454B15-B3D9-4834-A332-DB2758D1789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1D76A22-E17B-442F-A1C2-D1D0809E1DE7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794CEAF-833A-44AD-BB7E-6E0C6B8338F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F79E919-7DCF-43F8-8CD2-00FA28D3F5E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D0223C4-FD1C-4AA9-9B44-3390646E599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C5114BDC-6EFC-4B78-93D2-C24DB6DA9DC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8E8E888-362D-4D7E-AE42-B8B25D403F91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A95CB8F-5452-4C72-8CF5-953C470BC70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C1224E9-95B1-4E40-97AD-C4FE25587D9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0AED8BC2-14AF-4BE8-8656-D8B1511B5F6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604AEFD-A2EE-4444-BA87-2CA6E1E86A8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6DCAEA9-72BE-416C-8743-56A15ACAB414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0D6452F-EF2C-42A4-84DA-FE74E95390F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E708643-ED48-4BB3-92AB-A40114C7002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B373BF3-89CC-46F3-B1FC-2386C605A7AA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48DA2E3-C9DE-4182-8DE3-8821220D220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055F6C3-97BB-4571-9E97-590C34A139E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412DBD5-A11D-4F18-B1B3-8BBA4216389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A959CE7-8C36-4309-A243-63FB132A471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6AEE2F4-F293-4E38-B705-69343EB3CFD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B2E28BA-BCBD-488A-A9CA-DB1369BD6E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E2AE4B5-B74F-4A47-9461-9087D1226AB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0F1167F-67FB-4EE9-8090-07C3900A73E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4D13718-5B18-46E9-9012-CCE549BD3B76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39078A8-A34A-4516-AAAE-8B6DBBE803A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460E107-F66F-4619-85BB-AB35E7E1F565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8DA00EB-A6CC-4F3F-8134-996DDB0B73AB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F6E1DB0-559B-40A2-A0DC-B2B088DC740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6562B22-7B1F-4E36-A4CE-E21C0BE078C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B4752F9B-2C5C-4666-9CAC-7E13804C703E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A67F4955-D2D0-45A6-A50C-3D481593846C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A1EF780A-90F5-4065-9420-7A7F8EE90A9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4AC69162-DFE1-4E71-81DD-1413982208C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371DAB4-CE16-4111-A905-399267FF071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F87878C3-2866-432D-A205-AAD0623E3473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3792840B-70AC-4FF5-A4A7-0CAE73E50A5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216210C8-206C-453A-95CE-EF3D9DDDF5E9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ED68F71-045B-450A-96A7-F3CC610F7B8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EC1370CB-54A2-4391-A4B8-3743697FAC7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9A557BC8-DEB9-476F-BC65-CBA8871491D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B58024C4-E5EB-4F9D-ADF3-7513935DBC82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B181782E-AEFE-4521-B251-9FEC6FB8836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7E9F06A-0C01-456C-ABB2-4B529194F508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8F70018-5AA8-4A8D-B63D-10A92E02CB6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81E50FE-5D0D-4274-A177-A5F7FC98687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5A34150-E860-48C8-BB06-FB63701E253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37CE590-C2A5-468F-ADF1-ACBED306FE3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C271EF9-18C1-4174-B961-D56D1A408B3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EB357A5-133B-4A3A-81A2-8E994079FA2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9E5C2AE-BAE8-47DC-8558-2D1A565E061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B40983B6-A396-4EBC-AA19-8F2C4732DA0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755FE278-880E-47F0-AB41-B61E1C7C1CF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3C6C8EB-8D6C-4355-9D6F-397EECD10161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2299B6B-1E5B-4C6A-980A-AA0D833A6BC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37B937CC-0DC2-43AF-8AD1-E80F5F5577A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AAB7539-CA92-4274-B639-640D78A73D2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E923CDB9-4C2E-4424-9F6F-BE922EB3C80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C8BF120-DCA1-467D-A678-83E177BE893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0856D81-291B-4761-A166-354877C62333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C7A829D-1BE4-4BE0-B5E7-DA8769BE8001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64C0F7F-6DDA-4CC8-B829-95F426B4F0F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0372B33-1200-4B0D-985F-F761D5A22F95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1D313451-A97F-465D-96D3-B0970165C45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6716A78B-76E5-4BFD-8B8F-A7C883A1DF8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FC461E3-7E6D-4778-B1DF-D9C810AF1E4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147F95CA-6368-45AB-9F7A-AB998140122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EC4D639-CCEF-4D76-BA1F-601DF22DAC6D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1F876DD-5EF3-4BE8-8355-0EA389794584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74DF3DF-8FCA-4063-A7FD-C00B918F4D3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28DF633-AE8D-477F-A027-61AA31A09316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2D7F2F59-9766-4D9E-B30E-47CDE218C58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FDD25AB-19D3-493B-AFCA-6798B8392FC0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C12F8EE-1143-4D1C-B3E0-11AF8708FF98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DD97C3C-CDD2-45DE-92BA-2EC5F65F462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D8DE6ED-C535-4C74-88B0-144630601DCA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905F1ADC-2BA5-41B1-BF87-4B0BD359AB3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60B934E-5028-43B1-8F06-BD3D25D2CE1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5A771AA-168A-48AE-B2CE-34292F723E74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C88D8CA3-6232-4C84-A5C8-69FD782827D7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742A930-35AE-4165-8E32-91A114119BB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0D75EB7C-1E30-46BD-BF95-A34621528A26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40B2416-73DB-4FF2-874C-23558308A30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C65974B-1739-4BA0-8646-C4F028305191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08FBF8D-4049-41D7-9FCA-D0C4F911F51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146A564-4CAC-4EF9-AD44-A3D7D46CA22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D4F84FB-167F-437F-9A4C-29053B15572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000A8C66-636F-45C8-9E9F-73C03D2C63B6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CBB726C0-14DC-426F-9766-B445B010BA6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E4BBE1F-CEE3-4B6F-8888-CF35431FAA5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9431AFB-4FEB-4FE5-9DD3-784998B0CB76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3D1AF34D-C2BC-43D6-B4DC-5F08AD5F0DE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32E78DB-BD65-4814-B74F-EE5A1EA89E6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74781FFB-8022-48E7-9D2A-9BB9B931D668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F8F1B97-C658-427C-AA47-630677BBDCE9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16C16F64-3881-4EE6-A540-6DD55A396EB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A49EF585-190A-4DCB-9387-A626D04C4AEB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682316A1-969F-4B1A-B75B-690C68A8E4EA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EA636066-2CFF-4940-A4C2-BEC805C459B0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F04963B-61FB-4E43-9A82-202D209D344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C254796-5286-491A-8F66-1D6BACB45EBA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F39855FF-AFC3-4140-A947-F32908CC617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B9F5C497-6B2A-431A-AF98-A313452CC30C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82C8EF1-EE0F-4CC6-9F33-6F7BE3D0EE3F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49C61FD-2EAD-45B1-AACB-A424946AC59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2489DDD-C0DD-4522-BD1C-9CBACB2A414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8601CC5-AF71-47EC-9A39-622F715F3D7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CBCBC45-DD65-4BC7-8A01-34F03810704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1C9296D-8FFC-4495-91B3-813B8A58BF0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AB450A-E00A-4656-9542-85A40B9DA76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3D3BE94-4382-44BE-A73B-47DB042395F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364A685-34D2-44DA-875D-4C751A2155E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1423379-44BF-41C9-8671-23401E4CD41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42CA43C-2F90-41CB-8B44-9AC5B10056F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04690E6-247E-4033-95E9-D58105F9ECA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FFAFCD9-F9A5-461A-AEE6-563C82973C1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26203B6-120C-422F-92CC-ECC818FDF4A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F31BFDE-0169-4122-AB7E-B869AD4D627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D121296-376A-43F7-9CF8-1239950BF66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A7C925C-A7D4-4A6E-BE14-1A8F2698DAA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734F4E-6561-4119-970F-82695799970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826916F-6736-4494-9796-73268BC13F1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247BCE5-418D-49E6-BDB3-6CB19A43469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ABE4388-160B-4D3E-B641-C060F455555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FC3770F-82B5-4060-9EF1-236E0F32011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9C156E2-EE1B-4F5A-B410-684FE087588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E82AC33-C0FD-4E6B-A66F-1A7AE6CFDB6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2A43272-4F22-41FF-A421-AB8C0ED7F58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E579600-28AD-4288-A295-17BC90733B7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25C9E87-D77C-489A-B4CA-B144BF8F5E5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4B5B962-6B10-4AB4-8E2F-67B6BEDA92B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844DC2E-072D-4586-B3BC-735C83850A0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9D3176A-D0CA-47BA-8DE0-746C08321A0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1AD06FC-14F0-4773-96D2-90BFB8ED542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CF2ECDA-CF7A-40D2-8830-942C8D0AD26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785AA1C-1BBE-44C3-9DB5-B5636196C03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E53FB01-BB4A-4C88-B653-5268AAFC1DD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3D240A1-1FF6-49E4-A205-564FA1E472C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A2B054C-2525-436F-9DEE-721F6D1CAA0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9BB1B75-4BCE-4ADA-A5D3-1DEF5D8D73E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D3D3B73-6C18-4286-8576-41A820EE3AD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176D73A-A56A-4339-A0C2-343EC580E3A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9A866AD-9877-4EA7-AB1D-B433058B6F6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1E34CD9-34E2-4EF3-9EC8-70DB5DE33DE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2C3C05B-C328-48C9-AB25-40CF8B9CA0F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D7EA566-F01D-4DBF-90E8-67D0ABF39CC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6ACC89C-5D03-4E8E-96AC-720995EEDC3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5513AFD-CD84-45CA-90FB-4C7CAF0A735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D519C7F-50E7-4DB9-A0CE-E205D065974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C8C75AD-45A2-4A30-95C2-375A09CBFBE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3FA8FAF-EF66-4031-8A78-8E017D36AEB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E303F0C-7EE0-43B8-B9F8-9468F5D8F2C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D2005C4-19C5-4B1C-9C31-D9D004CB98E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2BC2FD-524C-4174-A14C-5863BEC5759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3B7F8F2-4FDE-4605-B0DE-A367ACCAECD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7451E63-027C-45CB-996F-9B8BE4CC7D6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568C0DA-A1C8-4B93-8DE7-F71EEA38714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0154F42-BD60-4A88-B032-DE701F5EE89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E772029-A473-47CF-B4B6-96288D637B3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0E13120-EDF0-4E75-8F59-A2501820AD0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270F59E-31AC-4616-937F-2C0A1FF0466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8AEF815-51E5-4B3E-B9A7-F6576CEA4A2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B46FA67-FEF1-463A-B8FF-C5562D08082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546E1F1-0033-45DF-A2F0-C9F31E6448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DB8B0D5-E80F-4041-819B-E5C33E75EDC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80D98F3-4B8A-4BF1-95EA-B5E7121A807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FC13BF0-E52F-4E20-9F1E-7EB107A2696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BBEB4D5-2AB3-4637-B8C8-C33945C2CCD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709D421-B959-4966-91ED-1022EA947E0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921F403-8494-4CF5-A34B-F8BDB7381C8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1136719-DEB6-4EF1-A1BF-18952CE5B6F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8FFEBF6-40EB-4984-AA96-DB0EABBF1F9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5A8C3A0-7D9E-44A5-BF18-5FA6A1B417D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81B75A2-4480-4D5A-B5FF-E8E29181D79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E8D0CAE-AA73-433C-B59C-40011F7C0FC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marathon-skills-2016-презентация</Template>
  <TotalTime>0</TotalTime>
  <Words>1419</Words>
  <Application>Microsoft Office PowerPoint</Application>
  <PresentationFormat>Широкоэкранный</PresentationFormat>
  <Paragraphs>407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Segoe UI</vt:lpstr>
      <vt:lpstr>Times New Roman</vt:lpstr>
      <vt:lpstr>Verdana</vt:lpstr>
      <vt:lpstr>Webdings</vt:lpstr>
      <vt:lpstr>Wingdings</vt:lpstr>
      <vt:lpstr>Тема Office</vt:lpstr>
      <vt:lpstr>1. Главный экран системы</vt:lpstr>
      <vt:lpstr>2. Проверка уже введенных раньше доноров</vt:lpstr>
      <vt:lpstr>3. Меню авторизации</vt:lpstr>
      <vt:lpstr>4. Меню регистрации Доноров </vt:lpstr>
      <vt:lpstr>5. Регистрация Донора по группе крови </vt:lpstr>
      <vt:lpstr>8. Подтверждение регистрации Донора</vt:lpstr>
      <vt:lpstr>9. Меню Донора</vt:lpstr>
      <vt:lpstr>14. Результаты прошедших сдач крови </vt:lpstr>
      <vt:lpstr>16. Редактирование профиля</vt:lpstr>
      <vt:lpstr>17. Мои результаты участия в сдаче крови </vt:lpstr>
      <vt:lpstr>20. Меню администратора</vt:lpstr>
      <vt:lpstr>22. Управление информацией о Донорах</vt:lpstr>
      <vt:lpstr>23. Управление Донорами </vt:lpstr>
      <vt:lpstr>16. Редактирование профиля</vt:lpstr>
      <vt:lpstr>25. Показ сертификата</vt:lpstr>
      <vt:lpstr>31. Редактирование пользователей</vt:lpstr>
      <vt:lpstr>32. Добавление нового пользователя</vt:lpstr>
      <vt:lpstr>33. О программе Донор 2017</vt:lpstr>
      <vt:lpstr>34. Требования к донору</vt:lpstr>
      <vt:lpstr>35. Требования к донору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2016-02-25T05:20:26Z</dcterms:created>
  <dcterms:modified xsi:type="dcterms:W3CDTF">2017-08-19T11:09:12Z</dcterms:modified>
</cp:coreProperties>
</file>