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9" r:id="rId4"/>
    <p:sldId id="280" r:id="rId5"/>
    <p:sldId id="281" r:id="rId6"/>
    <p:sldId id="27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18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88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05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403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42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6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0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12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6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75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2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27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64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01FD-CA50-4EFE-825F-AF48F1F946DF}" type="datetimeFigureOut">
              <a:rPr lang="ru-RU" smtClean="0"/>
              <a:t>09.09.2020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174C05-71CA-4C36-8B07-0BA2E34A3B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9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8B473-69DA-4E0A-B265-157E212DE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4" y="1573823"/>
            <a:ext cx="9274003" cy="1805258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Проект интернет-магазина цифровых товаров</a:t>
            </a:r>
            <a:br>
              <a:rPr lang="ru-RU" sz="3600" dirty="0"/>
            </a:br>
            <a:r>
              <a:rPr lang="ru-RU" sz="3600" dirty="0"/>
              <a:t>«</a:t>
            </a:r>
            <a:r>
              <a:rPr lang="en-US" sz="3600" dirty="0"/>
              <a:t>Soft web store</a:t>
            </a:r>
            <a:r>
              <a:rPr lang="ru-RU" sz="3600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3D62BC-F37C-4317-9A22-BEEEC5976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765" y="4249130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Выполнили студенты гр. Б</a:t>
            </a:r>
            <a:r>
              <a:rPr lang="en-US" sz="2000" dirty="0"/>
              <a:t>17</a:t>
            </a:r>
            <a:r>
              <a:rPr lang="ru-RU" sz="2000" dirty="0"/>
              <a:t>-191-2:</a:t>
            </a:r>
          </a:p>
          <a:p>
            <a:pPr algn="ctr"/>
            <a:r>
              <a:rPr lang="ru-RU" sz="2000" dirty="0"/>
              <a:t>Иванов В.М., Фадеев С.Г.</a:t>
            </a:r>
          </a:p>
        </p:txBody>
      </p:sp>
    </p:spTree>
    <p:extLst>
      <p:ext uri="{BB962C8B-B14F-4D97-AF65-F5344CB8AC3E}">
        <p14:creationId xmlns:p14="http://schemas.microsoft.com/office/powerpoint/2010/main" val="305799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6E278-84DB-42AF-A088-AD4E8802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Описание проблемы, которая решается вашим продуктом (1-2 слайда)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B5542-E3E7-40CC-A797-605B181F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58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2ECA-6215-4108-85B1-51217894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Продукт проекта (1-2 слайда). Опишите, как именно продукт проекта будет решать проблему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12F92-B236-47FF-BF30-F193C8033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9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3F9115-CAEE-4B89-96BF-143EE9DA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/>
              <a:t>Целевая аудитория (1 слайд)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A178E-B5BD-4752-BED9-9273DC3F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9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56724-A403-4456-8953-3D7E96DA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Команда проекта: ключевые компетенции и опыт (1 слайд)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D9F5E1-1F6C-41C4-9363-3301EF49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6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42BA651-E276-46EE-8560-998BC0A15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042703605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77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Грань</vt:lpstr>
      <vt:lpstr>Проект интернет-магазина цифровых товаров «Soft web store»</vt:lpstr>
      <vt:lpstr>Описание проблемы, которая решается вашим продуктом (1-2 слайда)</vt:lpstr>
      <vt:lpstr>Продукт проекта (1-2 слайда). Опишите, как именно продукт проекта будет решать проблему</vt:lpstr>
      <vt:lpstr> Целевая аудитория (1 слайд) </vt:lpstr>
      <vt:lpstr>Команда проекта: ключевые компетенции и опыт (1 слайд)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финансовой грамотности. Инструменты управления личными финансами</dc:title>
  <dc:creator>asylum</dc:creator>
  <cp:lastModifiedBy>Admin</cp:lastModifiedBy>
  <cp:revision>49</cp:revision>
  <dcterms:created xsi:type="dcterms:W3CDTF">2020-05-12T09:09:27Z</dcterms:created>
  <dcterms:modified xsi:type="dcterms:W3CDTF">2020-09-09T06:52:34Z</dcterms:modified>
</cp:coreProperties>
</file>