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Soft web store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Интернет-каталог для геймеров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1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интернет-каталогов для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8169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Специальные интернет-магазины компьютерных игр часто оказываются не такими удобными, как могут показаться на первый взгляд, так как:</a:t>
            </a:r>
          </a:p>
          <a:p>
            <a:r>
              <a:rPr lang="ru-RU" dirty="0" smtClean="0"/>
              <a:t>Часто становятся слишком перегруженными и пользователям не хочется искать весь функционал</a:t>
            </a:r>
          </a:p>
          <a:p>
            <a:r>
              <a:rPr lang="ru-RU" dirty="0" smtClean="0"/>
              <a:t>Клиентам очень тяжело выбрать какую-то определенную игру из всего многообразия каталога</a:t>
            </a:r>
          </a:p>
          <a:p>
            <a:r>
              <a:rPr lang="ru-RU" dirty="0" smtClean="0"/>
              <a:t>Пользователям приходится пользоваться разными сайтами для покупок игр на разные платформы</a:t>
            </a:r>
          </a:p>
          <a:p>
            <a:r>
              <a:rPr lang="ru-RU" dirty="0" smtClean="0"/>
              <a:t>Нет возможности оставить отзыв об игре и связаться по обратной связи для решения проблем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9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95210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веб-приложения на котором:</a:t>
            </a:r>
          </a:p>
          <a:p>
            <a:r>
              <a:rPr lang="ru-RU" dirty="0" smtClean="0"/>
              <a:t> Реализован каталог игр по всем современным платформам на одном сайте</a:t>
            </a:r>
          </a:p>
          <a:p>
            <a:r>
              <a:rPr lang="ru-RU" dirty="0" smtClean="0"/>
              <a:t>Добавлен интуитивный функционал по выборке среди платформ и жанрам игр</a:t>
            </a:r>
          </a:p>
          <a:p>
            <a:r>
              <a:rPr lang="ru-RU" dirty="0" smtClean="0"/>
              <a:t>Создана рейтинговая шкала и отзывы для игр</a:t>
            </a:r>
          </a:p>
          <a:p>
            <a:r>
              <a:rPr lang="ru-RU" dirty="0" smtClean="0"/>
              <a:t>Добавлена обратная связь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26919"/>
            <a:ext cx="9905998" cy="3124201"/>
          </a:xfrm>
        </p:spPr>
        <p:txBody>
          <a:bodyPr/>
          <a:lstStyle/>
          <a:p>
            <a:r>
              <a:rPr lang="ru-RU" dirty="0" smtClean="0"/>
              <a:t>Люди желающие купить все желаемые игры на разные платформы на одном сайте, посмотреть новинки и выбрать игры на основе отзывов и рейтинговой системы. Те, кто знают, что если произошла ошибка с оплатой/активацией игры/нехватке информации, то они всегда могут обратиться в обратную связь и им с радостью ответят и помогут решить проблему.</a:t>
            </a:r>
          </a:p>
        </p:txBody>
      </p:sp>
    </p:spTree>
    <p:extLst>
      <p:ext uri="{BB962C8B-B14F-4D97-AF65-F5344CB8AC3E}">
        <p14:creationId xmlns:p14="http://schemas.microsoft.com/office/powerpoint/2010/main" val="35874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5161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Студенты 4 курса ИИВТ, </a:t>
            </a:r>
            <a:r>
              <a:rPr lang="en-US" dirty="0" err="1" smtClean="0"/>
              <a:t>javascript</a:t>
            </a:r>
            <a:r>
              <a:rPr lang="ru-RU" dirty="0" smtClean="0"/>
              <a:t>-разработчики:</a:t>
            </a:r>
          </a:p>
          <a:p>
            <a:r>
              <a:rPr lang="ru-RU" dirty="0" smtClean="0"/>
              <a:t>Иванов В.М.</a:t>
            </a:r>
          </a:p>
          <a:p>
            <a:r>
              <a:rPr lang="ru-RU" dirty="0" smtClean="0"/>
              <a:t>Фадеев С.Г.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6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33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27</TotalTime>
  <Words>194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Soft web store</vt:lpstr>
      <vt:lpstr>Проблема интернет-каталогов для игр</vt:lpstr>
      <vt:lpstr>Решение проблем</vt:lpstr>
      <vt:lpstr>Целевая аудитория</vt:lpstr>
      <vt:lpstr>Команда проекта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web store</dc:title>
  <dc:creator>Fa5t</dc:creator>
  <cp:lastModifiedBy>Fa5t</cp:lastModifiedBy>
  <cp:revision>4</cp:revision>
  <dcterms:created xsi:type="dcterms:W3CDTF">2020-09-22T20:07:40Z</dcterms:created>
  <dcterms:modified xsi:type="dcterms:W3CDTF">2020-09-22T20:34:51Z</dcterms:modified>
</cp:coreProperties>
</file>