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9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BC6C935-3D9E-49FC-827B-9063B33A03A0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FB9BCC9-9442-4364-A197-E97BB924795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278D880-1D1C-4F99-B1A0-C14BF69AE48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86B13C-8462-4D91-91E7-B95E17F3C969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E884D0-E300-4446-B2E7-F287C3883098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FB6B80B-29E2-4297-B1E9-FF504827BED7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AE30BFD-43E5-4BA4-9D9C-4AB24254406D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31E2E6-BBD0-4F56-91BB-995E80902E2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97A072D-3A2F-4E36-8505-F7CB7DC3EA63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929E41A-B92C-4854-8C2E-933AECFD2E1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BA1AFB6-DCBE-43B6-9B03-47229826F5FC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04.09.2020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19FAA9-399A-40BB-B556-81520500541E}" type="slidenum">
              <a:rPr b="0" lang="ru-RU" sz="1200" spc="-1" strike="noStrike">
                <a:solidFill>
                  <a:srgbClr val="898989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523880" y="3645000"/>
            <a:ext cx="9143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«Modus — макет сайта про моду»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1523880" y="6597720"/>
            <a:ext cx="914364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0000"/>
              </a:lnSpc>
              <a:spcBef>
                <a:spcPts val="28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Санкт-Петербург 2020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1919160" y="0"/>
            <a:ext cx="8497440" cy="83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 algn="ctr">
              <a:lnSpc>
                <a:spcPct val="100000"/>
              </a:lnSpc>
              <a:spcBef>
                <a:spcPts val="281"/>
              </a:spcBef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Министерство образования и науки Российской Федерации</a:t>
            </a:r>
            <a:endParaRPr b="0" lang="ru-RU" sz="14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241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ФЕДЕРАЛЬНОЕ ГОСУДАРСТВЕННОЕ АВТОНОМНОЕ ОБРАЗОВАТЕЛЬНОЕ </a:t>
            </a:r>
            <a:endParaRPr b="0" lang="ru-RU" sz="12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241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УЧРЕЖДЕНИЕ ВЫСШЕГО ОБРАЗОВАНИЯ </a:t>
            </a:r>
            <a:endParaRPr b="0" lang="ru-RU" sz="12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241"/>
              </a:spcBef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«НАЦИОНАЛЬНЫЙ ИССЛЕДОВАТЕЛЬСКИЙ УНИВЕРСИТЕТ ИТМО»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1523880" y="3348000"/>
            <a:ext cx="91436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АТТЕСТАЦИОННАЯ РАБОТА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1487520" y="1341360"/>
            <a:ext cx="7919640" cy="1793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Центр дополнительного профессионального образования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Программа ДПО «Веб-разработчик»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Допустить к защите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600" spc="-1" strike="noStrike">
                <a:solidFill>
                  <a:srgbClr val="000000"/>
                </a:solidFill>
                <a:latin typeface="Times New Roman"/>
              </a:rPr>
              <a:t>Директор ЦДПО ___________ С.Б. Горшкова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600" spc="-1" strike="noStrike">
                <a:solidFill>
                  <a:srgbClr val="000000"/>
                </a:solidFill>
                <a:latin typeface="Times New Roman"/>
              </a:rPr>
              <a:t>«_____» _______________________ 2020 года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8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9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6" name="Table 10"/>
          <p:cNvGraphicFramePr/>
          <p:nvPr/>
        </p:nvGraphicFramePr>
        <p:xfrm>
          <a:off x="1523880" y="4594320"/>
          <a:ext cx="9143640" cy="936360"/>
        </p:xfrm>
        <a:graphic>
          <a:graphicData uri="http://schemas.openxmlformats.org/drawingml/2006/table">
            <a:tbl>
              <a:tblPr/>
              <a:tblGrid>
                <a:gridCol w="2268360"/>
                <a:gridCol w="6875280"/>
              </a:tblGrid>
              <a:tr h="418680">
                <a:tc>
                  <a:txBody>
                    <a:bodyPr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Слушатель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Иванова Зинаида Михайловна</a:t>
                      </a:r>
                      <a:endParaRPr b="0" lang="ru-RU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7680">
                <a:tc>
                  <a:txBody>
                    <a:bodyPr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Руководитель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Канд. техн. наук, Разыграев Александр Сергеевич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" name="Picture 29" descr="ITMO University.png"/>
          <p:cNvPicPr/>
          <p:nvPr/>
        </p:nvPicPr>
        <p:blipFill>
          <a:blip r:embed="rId1"/>
          <a:stretch/>
        </p:blipFill>
        <p:spPr>
          <a:xfrm>
            <a:off x="200160" y="95400"/>
            <a:ext cx="1503000" cy="1061640"/>
          </a:xfrm>
          <a:prstGeom prst="rect">
            <a:avLst/>
          </a:prstGeom>
          <a:ln>
            <a:noFill/>
          </a:ln>
        </p:spPr>
      </p:pic>
      <p:pic>
        <p:nvPicPr>
          <p:cNvPr id="58" name="Рисунок 1" descr=""/>
          <p:cNvPicPr/>
          <p:nvPr/>
        </p:nvPicPr>
        <p:blipFill>
          <a:blip r:embed="rId2"/>
          <a:stretch/>
        </p:blipFill>
        <p:spPr>
          <a:xfrm>
            <a:off x="10920240" y="115920"/>
            <a:ext cx="1017360" cy="9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523880" y="3645000"/>
            <a:ext cx="9143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1523880" y="6597720"/>
            <a:ext cx="914364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0000"/>
              </a:lnSpc>
              <a:spcBef>
                <a:spcPts val="28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Санкт-Петербург 2020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Picture 29" descr="ITMO University.png"/>
          <p:cNvPicPr/>
          <p:nvPr/>
        </p:nvPicPr>
        <p:blipFill>
          <a:blip r:embed="rId1"/>
          <a:stretch/>
        </p:blipFill>
        <p:spPr>
          <a:xfrm>
            <a:off x="93600" y="72000"/>
            <a:ext cx="1562400" cy="1105200"/>
          </a:xfrm>
          <a:prstGeom prst="rect">
            <a:avLst/>
          </a:prstGeom>
          <a:ln>
            <a:noFill/>
          </a:ln>
        </p:spPr>
      </p:pic>
      <p:pic>
        <p:nvPicPr>
          <p:cNvPr id="66" name="Рисунок 1" descr=""/>
          <p:cNvPicPr/>
          <p:nvPr/>
        </p:nvPicPr>
        <p:blipFill>
          <a:blip r:embed="rId2"/>
          <a:stretch/>
        </p:blipFill>
        <p:spPr>
          <a:xfrm>
            <a:off x="10920240" y="115920"/>
            <a:ext cx="1017360" cy="956880"/>
          </a:xfrm>
          <a:prstGeom prst="rect">
            <a:avLst/>
          </a:prstGeom>
          <a:ln>
            <a:noFill/>
          </a:ln>
        </p:spPr>
      </p:pic>
      <p:sp>
        <p:nvSpPr>
          <p:cNvPr id="67" name="TextShape 7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Введение.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Shape 8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ru-RU" sz="3200" spc="-1" strike="noStrike">
                <a:latin typeface="Arial"/>
              </a:rPr>
              <a:t>Сайт, или веб-сайт, — одна или несколько логически связанных между собой веб-страниц; также место расположения контента сервера. Обычно сайт в Интернете представляет собой массив связанных данных, имеющий уникальный адрес и воспринимаемый пользователями как единое целое.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523880" y="3645000"/>
            <a:ext cx="9143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1523880" y="6597720"/>
            <a:ext cx="914364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0000"/>
              </a:lnSpc>
              <a:spcBef>
                <a:spcPts val="28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Санкт-Петербург 2020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4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5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6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Picture 29" descr="ITMO University.png"/>
          <p:cNvPicPr/>
          <p:nvPr/>
        </p:nvPicPr>
        <p:blipFill>
          <a:blip r:embed="rId1"/>
          <a:stretch/>
        </p:blipFill>
        <p:spPr>
          <a:xfrm>
            <a:off x="72000" y="20520"/>
            <a:ext cx="1904760" cy="1347480"/>
          </a:xfrm>
          <a:prstGeom prst="rect">
            <a:avLst/>
          </a:prstGeom>
          <a:ln>
            <a:noFill/>
          </a:ln>
        </p:spPr>
      </p:pic>
      <p:pic>
        <p:nvPicPr>
          <p:cNvPr id="76" name="Рисунок 1" descr=""/>
          <p:cNvPicPr/>
          <p:nvPr/>
        </p:nvPicPr>
        <p:blipFill>
          <a:blip r:embed="rId2"/>
          <a:stretch/>
        </p:blipFill>
        <p:spPr>
          <a:xfrm>
            <a:off x="10920240" y="115920"/>
            <a:ext cx="1017360" cy="956880"/>
          </a:xfrm>
          <a:prstGeom prst="rect">
            <a:avLst/>
          </a:prstGeom>
          <a:ln>
            <a:noFill/>
          </a:ln>
        </p:spPr>
      </p:pic>
      <p:sp>
        <p:nvSpPr>
          <p:cNvPr id="77" name="TextShape 7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800" spc="-1" strike="noStrike">
                <a:solidFill>
                  <a:srgbClr val="222222"/>
                </a:solidFill>
                <a:latin typeface="Arial"/>
              </a:rPr>
              <a:t>Цели работы.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Shape 8"/>
          <p:cNvSpPr txBox="1"/>
          <p:nvPr/>
        </p:nvSpPr>
        <p:spPr>
          <a:xfrm>
            <a:off x="648000" y="2548080"/>
            <a:ext cx="10972440" cy="22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marL="216000" indent="-216000">
              <a:lnSpc>
                <a:spcPct val="100000"/>
              </a:lnSpc>
              <a:spcBef>
                <a:spcPts val="311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222222"/>
                </a:solidFill>
                <a:latin typeface="Arial"/>
              </a:rPr>
              <a:t>Отработка навыков полученных в ходе прохождения курса: HTML, CSS, JS, Node.js.</a:t>
            </a:r>
            <a:endParaRPr b="0" lang="ru-RU" sz="2600" spc="-1" strike="noStrike"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Получение опыта разработки веб-приложений.</a:t>
            </a:r>
            <a:endParaRPr b="0" lang="ru-RU" sz="2600" spc="-1" strike="noStrike"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</a:rPr>
              <a:t>Создание проекта для портфолио</a:t>
            </a:r>
            <a:endParaRPr b="0" lang="ru-RU" sz="26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23880" y="3645000"/>
            <a:ext cx="9143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1523880" y="6597720"/>
            <a:ext cx="914364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0000"/>
              </a:lnSpc>
              <a:spcBef>
                <a:spcPts val="28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Санкт-Петербург 2020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6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29" descr="ITMO University.png"/>
          <p:cNvPicPr/>
          <p:nvPr/>
        </p:nvPicPr>
        <p:blipFill>
          <a:blip r:embed="rId1"/>
          <a:stretch/>
        </p:blipFill>
        <p:spPr>
          <a:xfrm>
            <a:off x="44280" y="25560"/>
            <a:ext cx="1897560" cy="1342440"/>
          </a:xfrm>
          <a:prstGeom prst="rect">
            <a:avLst/>
          </a:prstGeom>
          <a:ln>
            <a:noFill/>
          </a:ln>
        </p:spPr>
      </p:pic>
      <p:pic>
        <p:nvPicPr>
          <p:cNvPr id="86" name="Рисунок 1" descr=""/>
          <p:cNvPicPr/>
          <p:nvPr/>
        </p:nvPicPr>
        <p:blipFill>
          <a:blip r:embed="rId2"/>
          <a:stretch/>
        </p:blipFill>
        <p:spPr>
          <a:xfrm>
            <a:off x="10920240" y="115920"/>
            <a:ext cx="1017360" cy="956880"/>
          </a:xfrm>
          <a:prstGeom prst="rect">
            <a:avLst/>
          </a:prstGeom>
          <a:ln>
            <a:noFill/>
          </a:ln>
        </p:spPr>
      </p:pic>
      <p:sp>
        <p:nvSpPr>
          <p:cNvPr id="87" name="TextShape 7"/>
          <p:cNvSpPr txBox="1"/>
          <p:nvPr/>
        </p:nvSpPr>
        <p:spPr>
          <a:xfrm>
            <a:off x="1944000" y="221040"/>
            <a:ext cx="96379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ru-RU" sz="2800" spc="-1" strike="noStrike">
                <a:solidFill>
                  <a:srgbClr val="222222"/>
                </a:solidFill>
                <a:latin typeface="Calibri"/>
              </a:rPr>
              <a:t>	</a:t>
            </a:r>
            <a:r>
              <a:rPr b="1" lang="ru-RU" sz="2800" spc="-1" strike="noStrike">
                <a:solidFill>
                  <a:srgbClr val="222222"/>
                </a:solidFill>
                <a:latin typeface="Calibri"/>
              </a:rPr>
              <a:t>	</a:t>
            </a:r>
            <a:r>
              <a:rPr b="1" lang="ru-RU" sz="2800" spc="-1" strike="noStrike">
                <a:solidFill>
                  <a:srgbClr val="222222"/>
                </a:solidFill>
                <a:latin typeface="Calibri"/>
              </a:rPr>
              <a:t>	</a:t>
            </a:r>
            <a:r>
              <a:rPr b="1" lang="ru-RU" sz="2800" spc="-1" strike="noStrike">
                <a:solidFill>
                  <a:srgbClr val="222222"/>
                </a:solidFill>
                <a:latin typeface="Calibri"/>
              </a:rPr>
              <a:t>	</a:t>
            </a:r>
            <a:r>
              <a:rPr b="1" lang="ru-RU" sz="2800" spc="-1" strike="noStrike">
                <a:solidFill>
                  <a:srgbClr val="222222"/>
                </a:solidFill>
                <a:latin typeface="Calibri"/>
              </a:rPr>
              <a:t>ТЕХНОЛОГИИ, КАКИЕ ТЕХНОЛОГИИ?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https://static.pepper.ru/threads/thread_full_screen/default/69010_1.jpg"/>
          <p:cNvPicPr/>
          <p:nvPr/>
        </p:nvPicPr>
        <p:blipFill>
          <a:blip r:embed="rId3"/>
          <a:stretch/>
        </p:blipFill>
        <p:spPr>
          <a:xfrm>
            <a:off x="665280" y="1657440"/>
            <a:ext cx="5094720" cy="3814560"/>
          </a:xfrm>
          <a:prstGeom prst="rect">
            <a:avLst/>
          </a:prstGeom>
          <a:ln>
            <a:noFill/>
          </a:ln>
        </p:spPr>
      </p:pic>
      <p:pic>
        <p:nvPicPr>
          <p:cNvPr id="89" name="Picture 2" descr="Картинки по запросу &quot;node js&quot;"/>
          <p:cNvPicPr/>
          <p:nvPr/>
        </p:nvPicPr>
        <p:blipFill>
          <a:blip r:embed="rId4"/>
          <a:stretch/>
        </p:blipFill>
        <p:spPr>
          <a:xfrm>
            <a:off x="9216000" y="2232000"/>
            <a:ext cx="2309760" cy="1413000"/>
          </a:xfrm>
          <a:prstGeom prst="rect">
            <a:avLst/>
          </a:prstGeom>
          <a:ln>
            <a:noFill/>
          </a:ln>
        </p:spPr>
      </p:pic>
      <p:pic>
        <p:nvPicPr>
          <p:cNvPr id="90" name="Picture 4" descr="Картинки по запросу &quot;express&quot;"/>
          <p:cNvPicPr/>
          <p:nvPr/>
        </p:nvPicPr>
        <p:blipFill>
          <a:blip r:embed="rId5"/>
          <a:stretch/>
        </p:blipFill>
        <p:spPr>
          <a:xfrm>
            <a:off x="6559560" y="4176000"/>
            <a:ext cx="3088440" cy="111456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6"/>
          <a:stretch/>
        </p:blipFill>
        <p:spPr>
          <a:xfrm>
            <a:off x="6264000" y="1944000"/>
            <a:ext cx="2448000" cy="18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23880" y="3645000"/>
            <a:ext cx="9143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523880" y="6597720"/>
            <a:ext cx="914364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0000"/>
              </a:lnSpc>
              <a:spcBef>
                <a:spcPts val="28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Санкт-Петербург 2020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Picture 29" descr="ITMO University.png"/>
          <p:cNvPicPr/>
          <p:nvPr/>
        </p:nvPicPr>
        <p:blipFill>
          <a:blip r:embed="rId1"/>
          <a:stretch/>
        </p:blipFill>
        <p:spPr>
          <a:xfrm>
            <a:off x="72000" y="20520"/>
            <a:ext cx="1904760" cy="1347480"/>
          </a:xfrm>
          <a:prstGeom prst="rect">
            <a:avLst/>
          </a:prstGeom>
          <a:ln>
            <a:noFill/>
          </a:ln>
        </p:spPr>
      </p:pic>
      <p:pic>
        <p:nvPicPr>
          <p:cNvPr id="99" name="Рисунок 1" descr=""/>
          <p:cNvPicPr/>
          <p:nvPr/>
        </p:nvPicPr>
        <p:blipFill>
          <a:blip r:embed="rId2"/>
          <a:stretch/>
        </p:blipFill>
        <p:spPr>
          <a:xfrm>
            <a:off x="10920240" y="115920"/>
            <a:ext cx="1017360" cy="956880"/>
          </a:xfrm>
          <a:prstGeom prst="rect">
            <a:avLst/>
          </a:prstGeom>
          <a:ln>
            <a:noFill/>
          </a:ln>
        </p:spPr>
      </p:pic>
      <p:sp>
        <p:nvSpPr>
          <p:cNvPr id="100" name="TextShape 7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800" spc="-1" strike="noStrike">
                <a:solidFill>
                  <a:srgbClr val="222222"/>
                </a:solidFill>
                <a:latin typeface="Arial"/>
              </a:rPr>
              <a:t>Макет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864000" y="1418400"/>
            <a:ext cx="10728000" cy="484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23880" y="3645000"/>
            <a:ext cx="9143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1523880" y="6597720"/>
            <a:ext cx="914364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0000"/>
              </a:lnSpc>
              <a:spcBef>
                <a:spcPts val="28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Санкт-Петербург 2020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Picture 29" descr="ITMO University.png"/>
          <p:cNvPicPr/>
          <p:nvPr/>
        </p:nvPicPr>
        <p:blipFill>
          <a:blip r:embed="rId1"/>
          <a:stretch/>
        </p:blipFill>
        <p:spPr>
          <a:xfrm>
            <a:off x="72000" y="20520"/>
            <a:ext cx="1904760" cy="1347480"/>
          </a:xfrm>
          <a:prstGeom prst="rect">
            <a:avLst/>
          </a:prstGeom>
          <a:ln>
            <a:noFill/>
          </a:ln>
        </p:spPr>
      </p:pic>
      <p:pic>
        <p:nvPicPr>
          <p:cNvPr id="109" name="Рисунок 1" descr=""/>
          <p:cNvPicPr/>
          <p:nvPr/>
        </p:nvPicPr>
        <p:blipFill>
          <a:blip r:embed="rId2"/>
          <a:stretch/>
        </p:blipFill>
        <p:spPr>
          <a:xfrm>
            <a:off x="10920240" y="115920"/>
            <a:ext cx="1017360" cy="956880"/>
          </a:xfrm>
          <a:prstGeom prst="rect">
            <a:avLst/>
          </a:prstGeom>
          <a:ln>
            <a:noFill/>
          </a:ln>
        </p:spPr>
      </p:pic>
      <p:sp>
        <p:nvSpPr>
          <p:cNvPr id="110" name="TextShape 7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800" spc="-1" strike="noStrike">
                <a:solidFill>
                  <a:srgbClr val="222222"/>
                </a:solidFill>
                <a:latin typeface="Arial"/>
              </a:rPr>
              <a:t>Примеры кода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648000" y="1296000"/>
            <a:ext cx="10963080" cy="512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523880" y="3645000"/>
            <a:ext cx="9143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1523880" y="6597720"/>
            <a:ext cx="914364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0000"/>
              </a:lnSpc>
              <a:spcBef>
                <a:spcPts val="28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Санкт-Петербург 2020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29" descr="ITMO University.png"/>
          <p:cNvPicPr/>
          <p:nvPr/>
        </p:nvPicPr>
        <p:blipFill>
          <a:blip r:embed="rId1"/>
          <a:stretch/>
        </p:blipFill>
        <p:spPr>
          <a:xfrm>
            <a:off x="72000" y="20520"/>
            <a:ext cx="1904760" cy="134748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1" descr=""/>
          <p:cNvPicPr/>
          <p:nvPr/>
        </p:nvPicPr>
        <p:blipFill>
          <a:blip r:embed="rId2"/>
          <a:stretch/>
        </p:blipFill>
        <p:spPr>
          <a:xfrm>
            <a:off x="10920240" y="115920"/>
            <a:ext cx="1017360" cy="956880"/>
          </a:xfrm>
          <a:prstGeom prst="rect">
            <a:avLst/>
          </a:prstGeom>
          <a:ln>
            <a:noFill/>
          </a:ln>
        </p:spPr>
      </p:pic>
      <p:sp>
        <p:nvSpPr>
          <p:cNvPr id="120" name="TextShape 7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800" spc="-1" strike="noStrike">
                <a:solidFill>
                  <a:srgbClr val="222222"/>
                </a:solidFill>
                <a:latin typeface="Arial"/>
              </a:rPr>
              <a:t>Примеры кода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6048000" y="1224000"/>
            <a:ext cx="5351760" cy="52016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4"/>
          <a:stretch/>
        </p:blipFill>
        <p:spPr>
          <a:xfrm>
            <a:off x="216000" y="1152000"/>
            <a:ext cx="5467680" cy="529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523880" y="3645000"/>
            <a:ext cx="9143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1523880" y="6597720"/>
            <a:ext cx="914364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0000"/>
              </a:lnSpc>
              <a:spcBef>
                <a:spcPts val="28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Санкт-Петербург 2020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Picture 29" descr="ITMO University.png"/>
          <p:cNvPicPr/>
          <p:nvPr/>
        </p:nvPicPr>
        <p:blipFill>
          <a:blip r:embed="rId1"/>
          <a:stretch/>
        </p:blipFill>
        <p:spPr>
          <a:xfrm>
            <a:off x="72000" y="20520"/>
            <a:ext cx="1904760" cy="1347480"/>
          </a:xfrm>
          <a:prstGeom prst="rect">
            <a:avLst/>
          </a:prstGeom>
          <a:ln>
            <a:noFill/>
          </a:ln>
        </p:spPr>
      </p:pic>
      <p:pic>
        <p:nvPicPr>
          <p:cNvPr id="130" name="Рисунок 1" descr=""/>
          <p:cNvPicPr/>
          <p:nvPr/>
        </p:nvPicPr>
        <p:blipFill>
          <a:blip r:embed="rId2"/>
          <a:stretch/>
        </p:blipFill>
        <p:spPr>
          <a:xfrm>
            <a:off x="10920240" y="115920"/>
            <a:ext cx="1017360" cy="956880"/>
          </a:xfrm>
          <a:prstGeom prst="rect">
            <a:avLst/>
          </a:prstGeom>
          <a:ln>
            <a:noFill/>
          </a:ln>
        </p:spPr>
      </p:pic>
      <p:sp>
        <p:nvSpPr>
          <p:cNvPr id="131" name="TextShape 7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2800" spc="-1" strike="noStrike">
                <a:solidFill>
                  <a:srgbClr val="222222"/>
                </a:solidFill>
                <a:latin typeface="Arial"/>
              </a:rPr>
              <a:t>Дальнейшее развитие проекта.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8"/>
          <p:cNvSpPr txBox="1"/>
          <p:nvPr/>
        </p:nvSpPr>
        <p:spPr>
          <a:xfrm>
            <a:off x="648000" y="2753280"/>
            <a:ext cx="10972440" cy="1858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marL="216000" indent="-216000">
              <a:lnSpc>
                <a:spcPct val="100000"/>
              </a:lnSpc>
              <a:spcBef>
                <a:spcPts val="311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Расширение приложения</a:t>
            </a:r>
            <a:endParaRPr b="0" lang="ru-RU" sz="2800" spc="-1" strike="noStrike"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Разработка серверной части</a:t>
            </a:r>
            <a:endParaRPr b="0" lang="ru-RU" sz="2800" spc="-1" strike="noStrike"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Подключение базы данных</a:t>
            </a:r>
            <a:endParaRPr b="0" lang="ru-RU" sz="28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523880" y="3645000"/>
            <a:ext cx="91436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523880" y="6597720"/>
            <a:ext cx="914364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0000"/>
              </a:lnSpc>
              <a:spcBef>
                <a:spcPts val="281"/>
              </a:spcBef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Санкт-Петербург 2020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2606760" y="278136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1523880" y="-184320"/>
            <a:ext cx="1839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Picture 29" descr="ITMO University.png"/>
          <p:cNvPicPr/>
          <p:nvPr/>
        </p:nvPicPr>
        <p:blipFill>
          <a:blip r:embed="rId1"/>
          <a:stretch/>
        </p:blipFill>
        <p:spPr>
          <a:xfrm>
            <a:off x="72000" y="20520"/>
            <a:ext cx="1904760" cy="1347480"/>
          </a:xfrm>
          <a:prstGeom prst="rect">
            <a:avLst/>
          </a:prstGeom>
          <a:ln>
            <a:noFill/>
          </a:ln>
        </p:spPr>
      </p:pic>
      <p:pic>
        <p:nvPicPr>
          <p:cNvPr id="140" name="Рисунок 1" descr=""/>
          <p:cNvPicPr/>
          <p:nvPr/>
        </p:nvPicPr>
        <p:blipFill>
          <a:blip r:embed="rId2"/>
          <a:stretch/>
        </p:blipFill>
        <p:spPr>
          <a:xfrm>
            <a:off x="10920240" y="115920"/>
            <a:ext cx="1017360" cy="956880"/>
          </a:xfrm>
          <a:prstGeom prst="rect">
            <a:avLst/>
          </a:prstGeom>
          <a:ln>
            <a:noFill/>
          </a:ln>
        </p:spPr>
      </p:pic>
      <p:sp>
        <p:nvSpPr>
          <p:cNvPr id="141" name="TextShape 7"/>
          <p:cNvSpPr txBox="1"/>
          <p:nvPr/>
        </p:nvSpPr>
        <p:spPr>
          <a:xfrm>
            <a:off x="648000" y="3116520"/>
            <a:ext cx="10972440" cy="113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ru-RU" sz="4800" spc="-1" strike="noStrike">
                <a:solidFill>
                  <a:srgbClr val="222222"/>
                </a:solidFill>
                <a:latin typeface="Arial"/>
              </a:rPr>
              <a:t>Спасибо за внимание!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</TotalTime>
  <Application>LibreOffice/6.3.2.2$Windows_X86_64 LibreOffice_project/98b30e735bda24bc04ab42594c85f7fd8be07b9c</Application>
  <Words>64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Дмитрий Сорокин</dc:creator>
  <dc:description/>
  <dc:language>ru-RU</dc:language>
  <cp:lastModifiedBy/>
  <dcterms:modified xsi:type="dcterms:W3CDTF">2020-09-04T11:14:20Z</dcterms:modified>
  <cp:revision>247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