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90" r:id="rId4"/>
    <p:sldId id="291" r:id="rId5"/>
    <p:sldId id="292" r:id="rId6"/>
    <p:sldId id="293" r:id="rId7"/>
    <p:sldId id="294" r:id="rId8"/>
    <p:sldId id="295" r:id="rId9"/>
    <p:sldId id="29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09" autoAdjust="0"/>
    <p:restoredTop sz="94660"/>
  </p:normalViewPr>
  <p:slideViewPr>
    <p:cSldViewPr snapToGrid="0">
      <p:cViewPr>
        <p:scale>
          <a:sx n="89" d="100"/>
          <a:sy n="89" d="100"/>
        </p:scale>
        <p:origin x="71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F9B2-A635-41E8-8D57-B7330CA0771E}" type="datetimeFigureOut">
              <a:rPr lang="en-US" smtClean="0"/>
              <a:t>03-May-22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A30D-B838-4FDC-B7C1-373BEE3A0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86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F9B2-A635-41E8-8D57-B7330CA0771E}" type="datetimeFigureOut">
              <a:rPr lang="en-US" smtClean="0"/>
              <a:t>03-May-22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A30D-B838-4FDC-B7C1-373BEE3A0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3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F9B2-A635-41E8-8D57-B7330CA0771E}" type="datetimeFigureOut">
              <a:rPr lang="en-US" smtClean="0"/>
              <a:t>03-May-22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A30D-B838-4FDC-B7C1-373BEE3A0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1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F9B2-A635-41E8-8D57-B7330CA0771E}" type="datetimeFigureOut">
              <a:rPr lang="en-US" smtClean="0"/>
              <a:t>03-May-22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A30D-B838-4FDC-B7C1-373BEE3A0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35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F9B2-A635-41E8-8D57-B7330CA0771E}" type="datetimeFigureOut">
              <a:rPr lang="en-US" smtClean="0"/>
              <a:t>03-May-22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A30D-B838-4FDC-B7C1-373BEE3A0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65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F9B2-A635-41E8-8D57-B7330CA0771E}" type="datetimeFigureOut">
              <a:rPr lang="en-US" smtClean="0"/>
              <a:t>03-May-22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A30D-B838-4FDC-B7C1-373BEE3A0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12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F9B2-A635-41E8-8D57-B7330CA0771E}" type="datetimeFigureOut">
              <a:rPr lang="en-US" smtClean="0"/>
              <a:t>03-May-22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A30D-B838-4FDC-B7C1-373BEE3A0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41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F9B2-A635-41E8-8D57-B7330CA0771E}" type="datetimeFigureOut">
              <a:rPr lang="en-US" smtClean="0"/>
              <a:t>03-May-22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A30D-B838-4FDC-B7C1-373BEE3A0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75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F9B2-A635-41E8-8D57-B7330CA0771E}" type="datetimeFigureOut">
              <a:rPr lang="en-US" smtClean="0"/>
              <a:t>03-May-22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A30D-B838-4FDC-B7C1-373BEE3A0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20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F9B2-A635-41E8-8D57-B7330CA0771E}" type="datetimeFigureOut">
              <a:rPr lang="en-US" smtClean="0"/>
              <a:t>03-May-22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A30D-B838-4FDC-B7C1-373BEE3A0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9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F9B2-A635-41E8-8D57-B7330CA0771E}" type="datetimeFigureOut">
              <a:rPr lang="en-US" smtClean="0"/>
              <a:t>03-May-22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A30D-B838-4FDC-B7C1-373BEE3A0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96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0F9B2-A635-41E8-8D57-B7330CA0771E}" type="datetimeFigureOut">
              <a:rPr lang="en-US" smtClean="0"/>
              <a:t>03-May-22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7A30D-B838-4FDC-B7C1-373BEE3A0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4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2407"/>
            <a:ext cx="9144000" cy="9640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mk-MK" dirty="0" smtClean="0">
                <a:solidFill>
                  <a:schemeClr val="tx2"/>
                </a:solidFill>
              </a:rPr>
              <a:t>Веб технологии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3037" y="5786404"/>
            <a:ext cx="106637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Server Side Scripting - JavaScript</a:t>
            </a:r>
            <a:endParaRPr lang="en-US" sz="5400" b="1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45" y="1989861"/>
            <a:ext cx="5018778" cy="30698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848" y="1225899"/>
            <a:ext cx="4471027" cy="447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5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2407"/>
            <a:ext cx="9144000" cy="96401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JavaScript Browser Engines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2050" name="Picture 2" descr="File:Google Chrome icon (2011).png - Wikimedia Comm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60" y="1363477"/>
            <a:ext cx="2417642" cy="241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V8 (JavaScript engine) - Wiki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095" y="4089684"/>
            <a:ext cx="1711805" cy="1711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File:Mozilla Firefox logo 2013.svg - Wikimedia Comm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130" y="1479978"/>
            <a:ext cx="2061020" cy="2184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SpiderMonkey - Wikipedi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316" y="4016400"/>
            <a:ext cx="1656457" cy="165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upload.wikimedia.org/wikipedia/en/7/71/Safari_14_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824" y="134272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koenig-media.raywenderlich.com/uploads/2016/02/...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941" y="4218317"/>
            <a:ext cx="1454540" cy="145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Opera (web browser) - Wikipedi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898" y="1538295"/>
            <a:ext cx="2156303" cy="2156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331897" y="4844628"/>
            <a:ext cx="2156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CARAKAN</a:t>
            </a:r>
            <a:endParaRPr lang="en-US" sz="3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245824" y="5817666"/>
            <a:ext cx="2659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/>
              <a:t>JavaScriptCore</a:t>
            </a:r>
            <a:endParaRPr lang="en-US" sz="3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319938" y="5801489"/>
            <a:ext cx="2659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/>
              <a:t>SpiderMonkey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4480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2407"/>
            <a:ext cx="9144000" cy="96401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Ryan Dahl 2010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764" y="2867471"/>
            <a:ext cx="4090478" cy="2502009"/>
          </a:xfrm>
          <a:prstGeom prst="rect">
            <a:avLst/>
          </a:prstGeom>
        </p:spPr>
      </p:pic>
      <p:pic>
        <p:nvPicPr>
          <p:cNvPr id="8" name="Picture 4" descr="V8 (JavaScript engine) - Wiki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962" y="3038273"/>
            <a:ext cx="2331207" cy="233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75160" y="1477124"/>
            <a:ext cx="11441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Server Side Scripting with JavaScript - </a:t>
            </a:r>
            <a:r>
              <a:rPr lang="en-US" sz="3200" b="1" dirty="0" err="1" smtClean="0"/>
              <a:t>NodeJS</a:t>
            </a:r>
            <a:endParaRPr lang="en-US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75160" y="5951358"/>
            <a:ext cx="11441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JavaScript Everywhere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80797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339" y="2622430"/>
            <a:ext cx="2248548" cy="92752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259" y="2471345"/>
            <a:ext cx="1478802" cy="121213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587" y="4201064"/>
            <a:ext cx="2143071" cy="62896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205" y="3290822"/>
            <a:ext cx="2926774" cy="78531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177" y="5424479"/>
            <a:ext cx="1909889" cy="66981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205" y="5107754"/>
            <a:ext cx="2892415" cy="73232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09" y="5145484"/>
            <a:ext cx="3154407" cy="64375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435" y="117930"/>
            <a:ext cx="3383112" cy="206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9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5160" y="172407"/>
            <a:ext cx="11441680" cy="96401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</a:rPr>
              <a:t>Node.js </a:t>
            </a:r>
            <a:r>
              <a:rPr lang="en-US" dirty="0" smtClean="0">
                <a:solidFill>
                  <a:schemeClr val="tx2"/>
                </a:solidFill>
              </a:rPr>
              <a:t>-</a:t>
            </a:r>
            <a:r>
              <a:rPr lang="mk-MK" dirty="0" smtClean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A</a:t>
            </a:r>
            <a:r>
              <a:rPr lang="en-US" dirty="0" smtClean="0">
                <a:solidFill>
                  <a:schemeClr val="tx2"/>
                </a:solidFill>
              </a:rPr>
              <a:t>synchronous Programming</a:t>
            </a:r>
            <a:r>
              <a:rPr lang="en-US" dirty="0">
                <a:solidFill>
                  <a:schemeClr val="tx2"/>
                </a:solidFill>
              </a:rPr>
              <a:t>!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5160" y="1313226"/>
            <a:ext cx="11441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Server Side Scripting </a:t>
            </a:r>
            <a:r>
              <a:rPr lang="mk-MK" sz="3200" b="1" dirty="0" smtClean="0"/>
              <a:t>со </a:t>
            </a:r>
            <a:r>
              <a:rPr lang="en-US" sz="3200" b="1" dirty="0" smtClean="0"/>
              <a:t>PHP </a:t>
            </a:r>
            <a:r>
              <a:rPr lang="en-US" sz="3200" b="1" dirty="0" err="1"/>
              <a:t>или</a:t>
            </a:r>
            <a:r>
              <a:rPr lang="en-US" sz="3200" b="1" dirty="0"/>
              <a:t> </a:t>
            </a:r>
            <a:r>
              <a:rPr lang="en-US" sz="3200" b="1" dirty="0" smtClean="0"/>
              <a:t>ASP</a:t>
            </a:r>
            <a:r>
              <a:rPr lang="mk-MK" sz="3200" b="1" dirty="0" smtClean="0"/>
              <a:t> или...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24619" y="2242868"/>
            <a:ext cx="1075713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1. </a:t>
            </a:r>
            <a:r>
              <a:rPr lang="en-US" sz="3600" dirty="0" err="1"/>
              <a:t>Серверот</a:t>
            </a:r>
            <a:r>
              <a:rPr lang="en-US" sz="3600" dirty="0"/>
              <a:t> </a:t>
            </a:r>
            <a:r>
              <a:rPr lang="en-US" sz="3600" dirty="0" err="1"/>
              <a:t>го</a:t>
            </a:r>
            <a:r>
              <a:rPr lang="en-US" sz="3600" dirty="0"/>
              <a:t> </a:t>
            </a:r>
            <a:r>
              <a:rPr lang="en-US" sz="3600" dirty="0" err="1"/>
              <a:t>добива</a:t>
            </a:r>
            <a:r>
              <a:rPr lang="en-US" sz="3600" dirty="0"/>
              <a:t> </a:t>
            </a:r>
            <a:r>
              <a:rPr lang="en-US" sz="3600" dirty="0" err="1"/>
              <a:t>барањето</a:t>
            </a:r>
            <a:r>
              <a:rPr lang="en-US" sz="3600" dirty="0"/>
              <a:t> и </a:t>
            </a:r>
            <a:r>
              <a:rPr lang="en-US" sz="3600" dirty="0" err="1"/>
              <a:t>се</a:t>
            </a:r>
            <a:r>
              <a:rPr lang="en-US" sz="3600" dirty="0"/>
              <a:t> </a:t>
            </a:r>
            <a:r>
              <a:rPr lang="en-US" sz="3600" dirty="0" err="1"/>
              <a:t>обраќа</a:t>
            </a:r>
            <a:r>
              <a:rPr lang="en-US" sz="3600" dirty="0"/>
              <a:t> </a:t>
            </a:r>
            <a:r>
              <a:rPr lang="en-US" sz="3600" dirty="0" err="1"/>
              <a:t>до</a:t>
            </a:r>
            <a:r>
              <a:rPr lang="en-US" sz="3600" dirty="0"/>
              <a:t> file </a:t>
            </a:r>
            <a:r>
              <a:rPr lang="en-US" sz="3600" dirty="0" err="1"/>
              <a:t>системот</a:t>
            </a:r>
            <a:r>
              <a:rPr lang="en-US" sz="3600" dirty="0"/>
              <a:t> </a:t>
            </a:r>
            <a:r>
              <a:rPr lang="en-US" sz="3600" dirty="0" err="1"/>
              <a:t>на</a:t>
            </a:r>
            <a:r>
              <a:rPr lang="en-US" sz="3600" dirty="0"/>
              <a:t> </a:t>
            </a:r>
            <a:r>
              <a:rPr lang="en-US" sz="3600" dirty="0" err="1"/>
              <a:t>машината</a:t>
            </a:r>
            <a:r>
              <a:rPr lang="en-US" sz="3600" dirty="0"/>
              <a:t> </a:t>
            </a:r>
            <a:r>
              <a:rPr lang="en-US" sz="3600" dirty="0" err="1"/>
              <a:t>за</a:t>
            </a:r>
            <a:r>
              <a:rPr lang="en-US" sz="3600" dirty="0"/>
              <a:t> </a:t>
            </a:r>
            <a:r>
              <a:rPr lang="en-US" sz="3600" dirty="0" err="1"/>
              <a:t>да</a:t>
            </a:r>
            <a:r>
              <a:rPr lang="en-US" sz="3600" dirty="0"/>
              <a:t> </a:t>
            </a:r>
            <a:r>
              <a:rPr lang="en-US" sz="3600" dirty="0" err="1"/>
              <a:t>ја</a:t>
            </a:r>
            <a:r>
              <a:rPr lang="en-US" sz="3600" dirty="0"/>
              <a:t> </a:t>
            </a:r>
            <a:r>
              <a:rPr lang="en-US" sz="3600" dirty="0" err="1"/>
              <a:t>добие</a:t>
            </a:r>
            <a:r>
              <a:rPr lang="en-US" sz="3600" dirty="0"/>
              <a:t> </a:t>
            </a:r>
            <a:r>
              <a:rPr lang="en-US" sz="3600" dirty="0" err="1"/>
              <a:t>побараната</a:t>
            </a:r>
            <a:r>
              <a:rPr lang="en-US" sz="3600" dirty="0"/>
              <a:t> </a:t>
            </a:r>
            <a:r>
              <a:rPr lang="en-US" sz="3600" dirty="0" err="1"/>
              <a:t>датотека</a:t>
            </a:r>
            <a:r>
              <a:rPr lang="en-US" sz="3600" dirty="0"/>
              <a:t>.</a:t>
            </a:r>
          </a:p>
          <a:p>
            <a:r>
              <a:rPr lang="en-US" sz="3600" dirty="0"/>
              <a:t>2. </a:t>
            </a:r>
            <a:r>
              <a:rPr lang="en-US" sz="3600" dirty="0" err="1"/>
              <a:t>Чека</a:t>
            </a:r>
            <a:r>
              <a:rPr lang="en-US" sz="3600" dirty="0"/>
              <a:t> </a:t>
            </a:r>
            <a:r>
              <a:rPr lang="en-US" sz="3600" dirty="0" err="1"/>
              <a:t>се</a:t>
            </a:r>
            <a:r>
              <a:rPr lang="en-US" sz="3600" dirty="0"/>
              <a:t> </a:t>
            </a:r>
            <a:r>
              <a:rPr lang="en-US" sz="3600" dirty="0" err="1"/>
              <a:t>додека</a:t>
            </a:r>
            <a:r>
              <a:rPr lang="en-US" sz="3600" dirty="0"/>
              <a:t> file </a:t>
            </a:r>
            <a:r>
              <a:rPr lang="en-US" sz="3600" dirty="0" err="1"/>
              <a:t>системот</a:t>
            </a:r>
            <a:r>
              <a:rPr lang="en-US" sz="3600" dirty="0"/>
              <a:t> </a:t>
            </a:r>
            <a:r>
              <a:rPr lang="en-US" sz="3600" dirty="0" err="1"/>
              <a:t>не</a:t>
            </a:r>
            <a:r>
              <a:rPr lang="en-US" sz="3600" dirty="0"/>
              <a:t> </a:t>
            </a:r>
            <a:r>
              <a:rPr lang="en-US" sz="3600" dirty="0" err="1"/>
              <a:t>ја</a:t>
            </a:r>
            <a:r>
              <a:rPr lang="en-US" sz="3600" dirty="0"/>
              <a:t> </a:t>
            </a:r>
            <a:r>
              <a:rPr lang="en-US" sz="3600" dirty="0" err="1"/>
              <a:t>прочита</a:t>
            </a:r>
            <a:r>
              <a:rPr lang="en-US" sz="3600" dirty="0"/>
              <a:t> </a:t>
            </a:r>
            <a:r>
              <a:rPr lang="en-US" sz="3600" dirty="0" err="1"/>
              <a:t>бараната</a:t>
            </a:r>
            <a:r>
              <a:rPr lang="en-US" sz="3600" dirty="0"/>
              <a:t> </a:t>
            </a:r>
            <a:r>
              <a:rPr lang="en-US" sz="3600" dirty="0" err="1"/>
              <a:t>датотека</a:t>
            </a:r>
            <a:r>
              <a:rPr lang="en-US" sz="3600" dirty="0"/>
              <a:t>.</a:t>
            </a:r>
          </a:p>
          <a:p>
            <a:r>
              <a:rPr lang="en-US" sz="3600" dirty="0"/>
              <a:t>3. </a:t>
            </a:r>
            <a:r>
              <a:rPr lang="en-US" sz="3600" dirty="0" err="1"/>
              <a:t>Ја</a:t>
            </a:r>
            <a:r>
              <a:rPr lang="en-US" sz="3600" dirty="0"/>
              <a:t> </a:t>
            </a:r>
            <a:r>
              <a:rPr lang="en-US" sz="3600" dirty="0" err="1"/>
              <a:t>испраќа</a:t>
            </a:r>
            <a:r>
              <a:rPr lang="en-US" sz="3600" dirty="0"/>
              <a:t> </a:t>
            </a:r>
            <a:r>
              <a:rPr lang="en-US" sz="3600" dirty="0" err="1"/>
              <a:t>содржината</a:t>
            </a:r>
            <a:r>
              <a:rPr lang="en-US" sz="3600" dirty="0"/>
              <a:t> </a:t>
            </a:r>
            <a:r>
              <a:rPr lang="en-US" sz="3600" dirty="0" err="1"/>
              <a:t>на</a:t>
            </a:r>
            <a:r>
              <a:rPr lang="en-US" sz="3600" dirty="0"/>
              <a:t> </a:t>
            </a:r>
            <a:r>
              <a:rPr lang="en-US" sz="3600" dirty="0" err="1"/>
              <a:t>датотеката</a:t>
            </a:r>
            <a:r>
              <a:rPr lang="en-US" sz="3600" dirty="0"/>
              <a:t> </a:t>
            </a:r>
            <a:r>
              <a:rPr lang="en-US" sz="3600" dirty="0" err="1"/>
              <a:t>до</a:t>
            </a:r>
            <a:r>
              <a:rPr lang="en-US" sz="3600" dirty="0"/>
              <a:t> </a:t>
            </a:r>
            <a:r>
              <a:rPr lang="en-US" sz="3600" dirty="0" err="1"/>
              <a:t>клиентот</a:t>
            </a:r>
            <a:r>
              <a:rPr lang="en-US" sz="3600" dirty="0"/>
              <a:t>.</a:t>
            </a:r>
          </a:p>
          <a:p>
            <a:r>
              <a:rPr lang="en-US" sz="3600" dirty="0"/>
              <a:t>4. </a:t>
            </a:r>
            <a:r>
              <a:rPr lang="en-US" sz="3600" dirty="0" err="1"/>
              <a:t>Подготвен</a:t>
            </a:r>
            <a:r>
              <a:rPr lang="en-US" sz="3600" dirty="0"/>
              <a:t> е </a:t>
            </a:r>
            <a:r>
              <a:rPr lang="en-US" sz="3600" dirty="0" err="1"/>
              <a:t>да</a:t>
            </a:r>
            <a:r>
              <a:rPr lang="en-US" sz="3600" dirty="0"/>
              <a:t> </a:t>
            </a:r>
            <a:r>
              <a:rPr lang="en-US" sz="3600" dirty="0" err="1"/>
              <a:t>прими</a:t>
            </a:r>
            <a:r>
              <a:rPr lang="en-US" sz="3600" dirty="0"/>
              <a:t> </a:t>
            </a:r>
            <a:r>
              <a:rPr lang="en-US" sz="3600" dirty="0" err="1"/>
              <a:t>ново</a:t>
            </a:r>
            <a:r>
              <a:rPr lang="en-US" sz="3600" dirty="0"/>
              <a:t> </a:t>
            </a:r>
            <a:r>
              <a:rPr lang="en-US" sz="3600" dirty="0" err="1"/>
              <a:t>барање</a:t>
            </a:r>
            <a:r>
              <a:rPr lang="en-US" sz="3600" dirty="0"/>
              <a:t> </a:t>
            </a:r>
            <a:r>
              <a:rPr lang="en-US" sz="3600" dirty="0" err="1"/>
              <a:t>од</a:t>
            </a:r>
            <a:r>
              <a:rPr lang="en-US" sz="3600" dirty="0"/>
              <a:t> </a:t>
            </a:r>
            <a:r>
              <a:rPr lang="en-US" sz="3600" dirty="0" err="1"/>
              <a:t>клиент</a:t>
            </a:r>
            <a:r>
              <a:rPr lang="en-US" sz="3600" dirty="0"/>
              <a:t>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9409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5160" y="172407"/>
            <a:ext cx="11441680" cy="96401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</a:rPr>
              <a:t>Node.js </a:t>
            </a:r>
            <a:r>
              <a:rPr lang="en-US" dirty="0" smtClean="0">
                <a:solidFill>
                  <a:schemeClr val="tx2"/>
                </a:solidFill>
              </a:rPr>
              <a:t>-</a:t>
            </a:r>
            <a:r>
              <a:rPr lang="mk-MK" dirty="0" smtClean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A</a:t>
            </a:r>
            <a:r>
              <a:rPr lang="en-US" dirty="0" smtClean="0">
                <a:solidFill>
                  <a:schemeClr val="tx2"/>
                </a:solidFill>
              </a:rPr>
              <a:t>synchronous Programming</a:t>
            </a:r>
            <a:r>
              <a:rPr lang="en-US" dirty="0">
                <a:solidFill>
                  <a:schemeClr val="tx2"/>
                </a:solidFill>
              </a:rPr>
              <a:t>!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5160" y="1313226"/>
            <a:ext cx="11441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Server Side Scripting </a:t>
            </a:r>
            <a:r>
              <a:rPr lang="mk-MK" sz="3200" b="1" dirty="0" smtClean="0"/>
              <a:t>со </a:t>
            </a:r>
            <a:r>
              <a:rPr lang="en-US" sz="3200" b="1" dirty="0" err="1" smtClean="0"/>
              <a:t>NodeJS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24619" y="2242868"/>
            <a:ext cx="1075713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1. Серверот го добива барањето и се обраќа до file системот на машината за да ја добие побараната датотека.</a:t>
            </a:r>
          </a:p>
          <a:p>
            <a:r>
              <a:rPr lang="ru-RU" sz="3600" dirty="0"/>
              <a:t>2. Подготвен е да прими ново барање од клиент.</a:t>
            </a:r>
          </a:p>
          <a:p>
            <a:r>
              <a:rPr lang="ru-RU" sz="3600" dirty="0"/>
              <a:t>3. Кога file системот ќе ја прочита бараната датотека веб серверот ја испраќа содржината на датотеката до клиентот.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60990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5160" y="172407"/>
            <a:ext cx="11441680" cy="96401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</a:rPr>
              <a:t>Node.js </a:t>
            </a:r>
            <a:r>
              <a:rPr lang="en-US" dirty="0" smtClean="0">
                <a:solidFill>
                  <a:schemeClr val="tx2"/>
                </a:solidFill>
              </a:rPr>
              <a:t>-</a:t>
            </a:r>
            <a:r>
              <a:rPr lang="mk-MK" dirty="0" smtClean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A</a:t>
            </a:r>
            <a:r>
              <a:rPr lang="en-US" dirty="0" smtClean="0">
                <a:solidFill>
                  <a:schemeClr val="tx2"/>
                </a:solidFill>
              </a:rPr>
              <a:t>synchronous Programming</a:t>
            </a:r>
            <a:r>
              <a:rPr lang="en-US" dirty="0">
                <a:solidFill>
                  <a:schemeClr val="tx2"/>
                </a:solidFill>
              </a:rPr>
              <a:t>!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5160" y="1313226"/>
            <a:ext cx="11441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Server Side Scripting </a:t>
            </a:r>
            <a:r>
              <a:rPr lang="mk-MK" sz="3200" b="1" dirty="0" smtClean="0"/>
              <a:t>со </a:t>
            </a:r>
            <a:r>
              <a:rPr lang="en-US" sz="3200" b="1" dirty="0" err="1" smtClean="0"/>
              <a:t>NodeJS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24619" y="2242868"/>
            <a:ext cx="107571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k-MK" sz="3600" dirty="0" smtClean="0"/>
              <a:t>Со други зборови, </a:t>
            </a:r>
            <a:r>
              <a:rPr lang="en-US" sz="3600" dirty="0" smtClean="0"/>
              <a:t>Node.js </a:t>
            </a:r>
            <a:r>
              <a:rPr lang="en-US" sz="3600" dirty="0" err="1"/>
              <a:t>работи</a:t>
            </a:r>
            <a:r>
              <a:rPr lang="en-US" sz="3600" dirty="0"/>
              <a:t> </a:t>
            </a:r>
            <a:r>
              <a:rPr lang="en-US" sz="3600" dirty="0" err="1"/>
              <a:t>со</a:t>
            </a:r>
            <a:r>
              <a:rPr lang="en-US" sz="3600" dirty="0"/>
              <a:t> single-threaded, non-blocking, asynchronous programming, </a:t>
            </a:r>
            <a:r>
              <a:rPr lang="en-US" sz="3600" dirty="0" err="1"/>
              <a:t>што</a:t>
            </a:r>
            <a:r>
              <a:rPr lang="en-US" sz="3600" dirty="0"/>
              <a:t> </a:t>
            </a:r>
            <a:r>
              <a:rPr lang="en-US" sz="3600" dirty="0" err="1"/>
              <a:t>во</a:t>
            </a:r>
            <a:r>
              <a:rPr lang="en-US" sz="3600" dirty="0"/>
              <a:t> </a:t>
            </a:r>
            <a:r>
              <a:rPr lang="en-US" sz="3600" dirty="0" err="1"/>
              <a:t>суштина</a:t>
            </a:r>
            <a:r>
              <a:rPr lang="en-US" sz="3600" dirty="0"/>
              <a:t> е </a:t>
            </a:r>
            <a:r>
              <a:rPr lang="en-US" sz="3600" dirty="0" err="1"/>
              <a:t>исклучително</a:t>
            </a:r>
            <a:r>
              <a:rPr lang="en-US" sz="3600" dirty="0"/>
              <a:t> </a:t>
            </a:r>
            <a:r>
              <a:rPr lang="en-US" sz="3600" dirty="0" err="1"/>
              <a:t>ефикасно</a:t>
            </a:r>
            <a:r>
              <a:rPr lang="en-US" sz="3600" dirty="0"/>
              <a:t> </a:t>
            </a:r>
            <a:r>
              <a:rPr lang="en-US" sz="3600" dirty="0" err="1"/>
              <a:t>во</a:t>
            </a:r>
            <a:r>
              <a:rPr lang="en-US" sz="3600" dirty="0"/>
              <a:t> </a:t>
            </a:r>
            <a:r>
              <a:rPr lang="en-US" sz="3600" dirty="0" err="1"/>
              <a:t>поглед</a:t>
            </a:r>
            <a:r>
              <a:rPr lang="en-US" sz="3600" dirty="0"/>
              <a:t> </a:t>
            </a:r>
            <a:r>
              <a:rPr lang="en-US" sz="3600" dirty="0" err="1"/>
              <a:t>на</a:t>
            </a:r>
            <a:r>
              <a:rPr lang="en-US" sz="3600" dirty="0"/>
              <a:t> </a:t>
            </a:r>
            <a:r>
              <a:rPr lang="mk-MK" sz="3600" dirty="0"/>
              <a:t>искористување</a:t>
            </a:r>
            <a:r>
              <a:rPr lang="en-US" sz="3600" dirty="0"/>
              <a:t> </a:t>
            </a:r>
            <a:r>
              <a:rPr lang="en-US" sz="3600" dirty="0" err="1"/>
              <a:t>на</a:t>
            </a:r>
            <a:r>
              <a:rPr lang="en-US" sz="3600" dirty="0"/>
              <a:t> </a:t>
            </a:r>
            <a:r>
              <a:rPr lang="en-US" sz="3600" dirty="0" err="1"/>
              <a:t>меморијата</a:t>
            </a:r>
            <a:r>
              <a:rPr lang="en-US" sz="3600" dirty="0"/>
              <a:t>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75346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5160" y="172407"/>
            <a:ext cx="11441680" cy="96401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</a:rPr>
              <a:t>Node.js </a:t>
            </a:r>
            <a:r>
              <a:rPr lang="en-US" dirty="0" smtClean="0">
                <a:solidFill>
                  <a:schemeClr val="tx2"/>
                </a:solidFill>
              </a:rPr>
              <a:t>-</a:t>
            </a:r>
            <a:r>
              <a:rPr lang="mk-MK" dirty="0" smtClean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A</a:t>
            </a:r>
            <a:r>
              <a:rPr lang="en-US" dirty="0" smtClean="0">
                <a:solidFill>
                  <a:schemeClr val="tx2"/>
                </a:solidFill>
              </a:rPr>
              <a:t>synchronous Programming</a:t>
            </a:r>
            <a:r>
              <a:rPr lang="en-US" dirty="0">
                <a:solidFill>
                  <a:schemeClr val="tx2"/>
                </a:solidFill>
              </a:rPr>
              <a:t>!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5160" y="1313226"/>
            <a:ext cx="11441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Што</a:t>
            </a:r>
            <a:r>
              <a:rPr lang="en-US" sz="3200" dirty="0"/>
              <a:t> </a:t>
            </a:r>
            <a:r>
              <a:rPr lang="en-US" sz="3200" dirty="0" err="1"/>
              <a:t>може</a:t>
            </a:r>
            <a:r>
              <a:rPr lang="en-US" sz="3200" dirty="0"/>
              <a:t> </a:t>
            </a:r>
            <a:r>
              <a:rPr lang="en-US" sz="3200" dirty="0" err="1"/>
              <a:t>да</a:t>
            </a:r>
            <a:r>
              <a:rPr lang="en-US" sz="3200" dirty="0"/>
              <a:t> </a:t>
            </a:r>
            <a:r>
              <a:rPr lang="en-US" sz="3200" dirty="0" err="1"/>
              <a:t>се</a:t>
            </a:r>
            <a:r>
              <a:rPr lang="en-US" sz="3200" dirty="0"/>
              <a:t> </a:t>
            </a:r>
            <a:r>
              <a:rPr lang="en-US" sz="3200" dirty="0" err="1"/>
              <a:t>прави</a:t>
            </a:r>
            <a:r>
              <a:rPr lang="en-US" sz="3200" dirty="0"/>
              <a:t> </a:t>
            </a:r>
            <a:r>
              <a:rPr lang="en-US" sz="3200" dirty="0" err="1"/>
              <a:t>со</a:t>
            </a:r>
            <a:r>
              <a:rPr lang="en-US" sz="3200" dirty="0"/>
              <a:t> Node.js?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24619" y="2242868"/>
            <a:ext cx="107571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1. </a:t>
            </a:r>
            <a:r>
              <a:rPr lang="en-US" sz="3600" dirty="0" err="1"/>
              <a:t>Со</a:t>
            </a:r>
            <a:r>
              <a:rPr lang="en-US" sz="3600" dirty="0"/>
              <a:t> Node.js </a:t>
            </a:r>
            <a:r>
              <a:rPr lang="en-US" sz="3600" dirty="0" err="1"/>
              <a:t>може</a:t>
            </a:r>
            <a:r>
              <a:rPr lang="en-US" sz="3600" dirty="0"/>
              <a:t> </a:t>
            </a:r>
            <a:r>
              <a:rPr lang="en-US" sz="3600" dirty="0" err="1"/>
              <a:t>да</a:t>
            </a:r>
            <a:r>
              <a:rPr lang="en-US" sz="3600" dirty="0"/>
              <a:t> </a:t>
            </a:r>
            <a:r>
              <a:rPr lang="en-US" sz="3600" dirty="0" err="1"/>
              <a:t>се</a:t>
            </a:r>
            <a:r>
              <a:rPr lang="en-US" sz="3600" dirty="0"/>
              <a:t> </a:t>
            </a:r>
            <a:r>
              <a:rPr lang="en-US" sz="3600" dirty="0" err="1"/>
              <a:t>генерираат</a:t>
            </a:r>
            <a:r>
              <a:rPr lang="en-US" sz="3600" dirty="0"/>
              <a:t> </a:t>
            </a:r>
            <a:r>
              <a:rPr lang="en-US" sz="3600" dirty="0" err="1"/>
              <a:t>динамички</a:t>
            </a:r>
            <a:r>
              <a:rPr lang="en-US" sz="3600" dirty="0"/>
              <a:t> </a:t>
            </a:r>
            <a:r>
              <a:rPr lang="en-US" sz="3600" dirty="0" err="1"/>
              <a:t>веб</a:t>
            </a:r>
            <a:r>
              <a:rPr lang="en-US" sz="3600" dirty="0"/>
              <a:t> </a:t>
            </a:r>
            <a:r>
              <a:rPr lang="en-US" sz="3600" dirty="0" err="1"/>
              <a:t>содржини</a:t>
            </a:r>
            <a:r>
              <a:rPr lang="en-US" sz="3600" dirty="0"/>
              <a:t>;</a:t>
            </a:r>
          </a:p>
          <a:p>
            <a:r>
              <a:rPr lang="en-US" sz="3600" dirty="0"/>
              <a:t>2. </a:t>
            </a:r>
            <a:r>
              <a:rPr lang="en-US" sz="3600" dirty="0" err="1"/>
              <a:t>Со</a:t>
            </a:r>
            <a:r>
              <a:rPr lang="en-US" sz="3600" dirty="0"/>
              <a:t> Node.js </a:t>
            </a:r>
            <a:r>
              <a:rPr lang="en-US" sz="3600" dirty="0" err="1"/>
              <a:t>може</a:t>
            </a:r>
            <a:r>
              <a:rPr lang="en-US" sz="3600" dirty="0"/>
              <a:t> </a:t>
            </a:r>
            <a:r>
              <a:rPr lang="en-US" sz="3600" dirty="0" err="1"/>
              <a:t>да</a:t>
            </a:r>
            <a:r>
              <a:rPr lang="en-US" sz="3600" dirty="0"/>
              <a:t> </a:t>
            </a:r>
            <a:r>
              <a:rPr lang="en-US" sz="3600" dirty="0" err="1"/>
              <a:t>се</a:t>
            </a:r>
            <a:r>
              <a:rPr lang="en-US" sz="3600" dirty="0"/>
              <a:t> </a:t>
            </a:r>
            <a:r>
              <a:rPr lang="en-US" sz="3600" dirty="0" err="1"/>
              <a:t>креираат</a:t>
            </a:r>
            <a:r>
              <a:rPr lang="en-US" sz="3600" dirty="0"/>
              <a:t>, </a:t>
            </a:r>
            <a:r>
              <a:rPr lang="en-US" sz="3600" dirty="0" err="1"/>
              <a:t>читаат</a:t>
            </a:r>
            <a:r>
              <a:rPr lang="en-US" sz="3600" dirty="0"/>
              <a:t>, </a:t>
            </a:r>
            <a:r>
              <a:rPr lang="en-US" sz="3600" dirty="0" err="1"/>
              <a:t>менуваат</a:t>
            </a:r>
            <a:r>
              <a:rPr lang="en-US" sz="3600" dirty="0"/>
              <a:t> и </a:t>
            </a:r>
            <a:r>
              <a:rPr lang="en-US" sz="3600" dirty="0" err="1"/>
              <a:t>бришат</a:t>
            </a:r>
            <a:r>
              <a:rPr lang="en-US" sz="3600" dirty="0"/>
              <a:t> </a:t>
            </a:r>
            <a:r>
              <a:rPr lang="en-US" sz="3600" dirty="0" err="1"/>
              <a:t>датотеки</a:t>
            </a:r>
            <a:r>
              <a:rPr lang="en-US" sz="3600" dirty="0"/>
              <a:t> </a:t>
            </a:r>
            <a:r>
              <a:rPr lang="en-US" sz="3600" dirty="0" err="1"/>
              <a:t>на</a:t>
            </a:r>
            <a:r>
              <a:rPr lang="en-US" sz="3600" dirty="0"/>
              <a:t> </a:t>
            </a:r>
            <a:r>
              <a:rPr lang="en-US" sz="3600" dirty="0" err="1"/>
              <a:t>серверот</a:t>
            </a:r>
            <a:r>
              <a:rPr lang="en-US" sz="3600" dirty="0"/>
              <a:t>;</a:t>
            </a:r>
          </a:p>
          <a:p>
            <a:r>
              <a:rPr lang="en-US" sz="3600" dirty="0"/>
              <a:t>3. </a:t>
            </a:r>
            <a:r>
              <a:rPr lang="en-US" sz="3600" dirty="0" err="1"/>
              <a:t>Со</a:t>
            </a:r>
            <a:r>
              <a:rPr lang="en-US" sz="3600" dirty="0"/>
              <a:t> Node.js </a:t>
            </a:r>
            <a:r>
              <a:rPr lang="en-US" sz="3600" dirty="0" err="1"/>
              <a:t>може</a:t>
            </a:r>
            <a:r>
              <a:rPr lang="en-US" sz="3600" dirty="0"/>
              <a:t> </a:t>
            </a:r>
            <a:r>
              <a:rPr lang="en-US" sz="3600" dirty="0" err="1"/>
              <a:t>да</a:t>
            </a:r>
            <a:r>
              <a:rPr lang="en-US" sz="3600" dirty="0"/>
              <a:t> </a:t>
            </a:r>
            <a:r>
              <a:rPr lang="en-US" sz="3600" dirty="0" err="1"/>
              <a:t>се</a:t>
            </a:r>
            <a:r>
              <a:rPr lang="en-US" sz="3600" dirty="0"/>
              <a:t> </a:t>
            </a:r>
            <a:r>
              <a:rPr lang="en-US" sz="3600" dirty="0" err="1"/>
              <a:t>преземаат</a:t>
            </a:r>
            <a:r>
              <a:rPr lang="en-US" sz="3600" dirty="0"/>
              <a:t> </a:t>
            </a:r>
            <a:r>
              <a:rPr lang="en-US" sz="3600" dirty="0" err="1"/>
              <a:t>податоци</a:t>
            </a:r>
            <a:r>
              <a:rPr lang="en-US" sz="3600" dirty="0"/>
              <a:t> </a:t>
            </a:r>
            <a:r>
              <a:rPr lang="en-US" sz="3600" dirty="0" err="1"/>
              <a:t>од</a:t>
            </a:r>
            <a:r>
              <a:rPr lang="en-US" sz="3600" dirty="0"/>
              <a:t> HTML </a:t>
            </a:r>
            <a:r>
              <a:rPr lang="en-US" sz="3600" dirty="0" err="1"/>
              <a:t>форми</a:t>
            </a:r>
            <a:r>
              <a:rPr lang="en-US" sz="3600" dirty="0"/>
              <a:t>;</a:t>
            </a:r>
          </a:p>
          <a:p>
            <a:r>
              <a:rPr lang="en-US" sz="3600" dirty="0"/>
              <a:t>4. </a:t>
            </a:r>
            <a:r>
              <a:rPr lang="en-US" sz="3600" dirty="0" err="1"/>
              <a:t>Со</a:t>
            </a:r>
            <a:r>
              <a:rPr lang="en-US" sz="3600" dirty="0"/>
              <a:t> Node.js </a:t>
            </a:r>
            <a:r>
              <a:rPr lang="en-US" sz="3600" dirty="0" err="1"/>
              <a:t>може</a:t>
            </a:r>
            <a:r>
              <a:rPr lang="en-US" sz="3600" dirty="0"/>
              <a:t> </a:t>
            </a:r>
            <a:r>
              <a:rPr lang="en-US" sz="3600" dirty="0" err="1"/>
              <a:t>да</a:t>
            </a:r>
            <a:r>
              <a:rPr lang="en-US" sz="3600" dirty="0"/>
              <a:t> </a:t>
            </a:r>
            <a:r>
              <a:rPr lang="en-US" sz="3600" dirty="0" err="1"/>
              <a:t>се</a:t>
            </a:r>
            <a:r>
              <a:rPr lang="en-US" sz="3600" dirty="0"/>
              <a:t> </a:t>
            </a:r>
            <a:r>
              <a:rPr lang="en-US" sz="3600" dirty="0" err="1"/>
              <a:t>додаваат</a:t>
            </a:r>
            <a:r>
              <a:rPr lang="en-US" sz="3600" dirty="0"/>
              <a:t>, </a:t>
            </a:r>
            <a:r>
              <a:rPr lang="en-US" sz="3600" dirty="0" err="1"/>
              <a:t>бришат</a:t>
            </a:r>
            <a:r>
              <a:rPr lang="en-US" sz="3600" dirty="0"/>
              <a:t> и </a:t>
            </a:r>
            <a:r>
              <a:rPr lang="en-US" sz="3600" dirty="0" err="1"/>
              <a:t>менуваат</a:t>
            </a:r>
            <a:r>
              <a:rPr lang="en-US" sz="3600" dirty="0"/>
              <a:t> </a:t>
            </a:r>
            <a:r>
              <a:rPr lang="en-US" sz="3600" dirty="0" err="1"/>
              <a:t>податоци</a:t>
            </a:r>
            <a:r>
              <a:rPr lang="en-US" sz="3600" dirty="0"/>
              <a:t> </a:t>
            </a:r>
            <a:r>
              <a:rPr lang="en-US" sz="3600" dirty="0" err="1"/>
              <a:t>во</a:t>
            </a:r>
            <a:r>
              <a:rPr lang="en-US" sz="3600" dirty="0"/>
              <a:t> </a:t>
            </a:r>
            <a:r>
              <a:rPr lang="en-US" sz="3600" dirty="0" err="1"/>
              <a:t>база</a:t>
            </a:r>
            <a:r>
              <a:rPr lang="en-US" sz="3600" dirty="0"/>
              <a:t> </a:t>
            </a:r>
            <a:r>
              <a:rPr lang="en-US" sz="3600" dirty="0" err="1"/>
              <a:t>на</a:t>
            </a:r>
            <a:r>
              <a:rPr lang="en-US" sz="3600" dirty="0"/>
              <a:t> </a:t>
            </a:r>
            <a:r>
              <a:rPr lang="en-US" sz="3600" dirty="0" err="1"/>
              <a:t>податоци</a:t>
            </a:r>
            <a:r>
              <a:rPr lang="en-US" sz="36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998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2407"/>
            <a:ext cx="9144000" cy="96401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Ryan Dahl 201</a:t>
            </a:r>
            <a:r>
              <a:rPr lang="mk-MK" dirty="0" smtClean="0">
                <a:solidFill>
                  <a:schemeClr val="tx2"/>
                </a:solidFill>
              </a:rPr>
              <a:t>8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8" name="Picture 4" descr="V8 (JavaScript engine)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288" y="2393369"/>
            <a:ext cx="3381554" cy="3381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75160" y="1477124"/>
            <a:ext cx="11441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Server Side Scripting with JavaScript</a:t>
            </a:r>
            <a:r>
              <a:rPr lang="mk-MK" sz="3200" b="1" dirty="0" smtClean="0"/>
              <a:t> - </a:t>
            </a:r>
            <a:r>
              <a:rPr lang="en-US" sz="3200" b="1" dirty="0" err="1" smtClean="0"/>
              <a:t>Deno</a:t>
            </a:r>
            <a:endParaRPr lang="en-US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75160" y="5951358"/>
            <a:ext cx="11441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JavaScript Everywhere</a:t>
            </a:r>
            <a:endParaRPr lang="en-US" sz="32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127" y="1917309"/>
            <a:ext cx="4178639" cy="417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65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1079</TotalTime>
  <Words>278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 Веб технологии</vt:lpstr>
      <vt:lpstr>JavaScript Browser Engines</vt:lpstr>
      <vt:lpstr>Ryan Dahl 2010</vt:lpstr>
      <vt:lpstr>PowerPoint Presentation</vt:lpstr>
      <vt:lpstr>Node.js - Asynchronous Programming!</vt:lpstr>
      <vt:lpstr>Node.js - Asynchronous Programming!</vt:lpstr>
      <vt:lpstr>Node.js - Asynchronous Programming!</vt:lpstr>
      <vt:lpstr>Node.js - Asynchronous Programming!</vt:lpstr>
      <vt:lpstr>Ryan Dahl 2018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 HTML DOM</dc:title>
  <dc:creator>Zoc</dc:creator>
  <cp:lastModifiedBy>Microsoft account</cp:lastModifiedBy>
  <cp:revision>121</cp:revision>
  <dcterms:created xsi:type="dcterms:W3CDTF">2019-04-03T05:42:54Z</dcterms:created>
  <dcterms:modified xsi:type="dcterms:W3CDTF">2022-05-03T20:05:21Z</dcterms:modified>
</cp:coreProperties>
</file>