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F9B2-A635-41E8-8D57-B7330CA0771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mk-MK" dirty="0" smtClean="0"/>
              <a:t>Веб технологии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1112"/>
            <a:ext cx="10058400" cy="48280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3037" y="5786404"/>
            <a:ext cx="10663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Asynchronous JavaScript </a:t>
            </a:r>
            <a:r>
              <a:rPr lang="en-US" sz="5400" b="1" dirty="0"/>
              <a:t>and XML</a:t>
            </a:r>
          </a:p>
        </p:txBody>
      </p:sp>
    </p:spTree>
    <p:extLst>
      <p:ext uri="{BB962C8B-B14F-4D97-AF65-F5344CB8AC3E}">
        <p14:creationId xmlns:p14="http://schemas.microsoft.com/office/powerpoint/2010/main" val="30645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AJAX</a:t>
            </a:r>
            <a:endParaRPr lang="en-US" sz="6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04" y="1030310"/>
            <a:ext cx="5735392" cy="57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AJAX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92" y="884611"/>
            <a:ext cx="8979877" cy="556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Веб технологии</vt:lpstr>
      <vt:lpstr>AJAX</vt:lpstr>
      <vt:lpstr>AJAX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HTML DOM</dc:title>
  <dc:creator>Zoc</dc:creator>
  <cp:lastModifiedBy>Microsoft account</cp:lastModifiedBy>
  <cp:revision>44</cp:revision>
  <dcterms:created xsi:type="dcterms:W3CDTF">2019-04-03T05:42:54Z</dcterms:created>
  <dcterms:modified xsi:type="dcterms:W3CDTF">2023-04-26T10:26:59Z</dcterms:modified>
</cp:coreProperties>
</file>