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74" r:id="rId5"/>
    <p:sldId id="275" r:id="rId6"/>
    <p:sldId id="272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8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F9B2-A635-41E8-8D57-B7330CA0771E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mk-MK" dirty="0" smtClean="0"/>
              <a:t>Веб технологии</a:t>
            </a:r>
            <a:endParaRPr lang="en-US" dirty="0"/>
          </a:p>
        </p:txBody>
      </p:sp>
      <p:pic>
        <p:nvPicPr>
          <p:cNvPr id="1026" name="Picture 2" descr="What is JSON? And why do you need it? - TechLearners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" y="2670866"/>
            <a:ext cx="6191729" cy="245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31" y="1647957"/>
            <a:ext cx="5116470" cy="45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JSON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639" y="1339403"/>
            <a:ext cx="11384924" cy="5190185"/>
          </a:xfrm>
        </p:spPr>
        <p:txBody>
          <a:bodyPr>
            <a:normAutofit/>
          </a:bodyPr>
          <a:lstStyle/>
          <a:p>
            <a:pPr algn="l"/>
            <a:r>
              <a:rPr lang="mk-MK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Што е </a:t>
            </a: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JSON?</a:t>
            </a:r>
            <a:endParaRPr lang="mk-MK" sz="3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mk-MK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k-M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Object Notation </a:t>
            </a:r>
            <a:r>
              <a:rPr lang="mk-M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 формат за чување и размена на податоци кој е независен од хардверската и софтверската платформа на која се користи. </a:t>
            </a:r>
            <a:endParaRPr lang="mk-MK" sz="3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mk-MK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k-M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форматот е лесно разбирлив за човекот, а исто така и лесен за генерирање и процесирање од страна на </a:t>
            </a:r>
            <a:r>
              <a:rPr lang="mk-MK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машините.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356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JSON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639" y="1339403"/>
            <a:ext cx="11384924" cy="5190185"/>
          </a:xfrm>
        </p:spPr>
        <p:txBody>
          <a:bodyPr>
            <a:normAutofit fontScale="92500" lnSpcReduction="10000"/>
          </a:bodyPr>
          <a:lstStyle/>
          <a:p>
            <a:pPr marL="571500" indent="-5715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mk-MK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Она </a:t>
            </a:r>
            <a:r>
              <a:rPr lang="mk-M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што го прави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mk-M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многу згоден за користење, посебно за веб апликации, е тоа што е базиран на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</a:t>
            </a:r>
            <a:r>
              <a:rPr lang="mk-M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односно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(ECMA)</a:t>
            </a:r>
            <a:r>
              <a:rPr lang="mk-M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стандардот и ја користи структурата на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mk-M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објекти. Токму и затоа се нарекува </a:t>
            </a: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bject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otation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mk-M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Поради ова, кога се работи со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JavaScript, </a:t>
            </a:r>
            <a:r>
              <a:rPr lang="mk-M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многу едноставно е да се претвори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</a:t>
            </a:r>
            <a:r>
              <a:rPr lang="mk-M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објект во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mk-M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датотека и обратно со само една наредба.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mk-M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Поточно,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mk-M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синтаксата претставува подмножество на синтаксата за дефинирање на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</a:t>
            </a:r>
            <a:r>
              <a:rPr lang="mk-M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објекти</a:t>
            </a:r>
            <a:endParaRPr lang="mk-MK" sz="3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845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JSON </a:t>
            </a:r>
            <a:r>
              <a:rPr lang="mk-MK" sz="6600" dirty="0" smtClean="0"/>
              <a:t>и </a:t>
            </a:r>
            <a:r>
              <a:rPr lang="en-US" sz="6600" dirty="0" smtClean="0"/>
              <a:t>XML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639" y="1339403"/>
            <a:ext cx="11384924" cy="5190185"/>
          </a:xfrm>
        </p:spPr>
        <p:txBody>
          <a:bodyPr>
            <a:normAutofit fontScale="85000" lnSpcReduction="20000"/>
          </a:bodyPr>
          <a:lstStyle/>
          <a:p>
            <a:pPr marL="571500" indent="-5715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600" dirty="0"/>
              <a:t>Во оваа синтакса на JSON форматот, податоците можат да бидат низи или објекти. Објектите се прикажани како парови од име и вредност (NAME/VALUE pairs). Податоците се одвојуваат со запирка, големите загради се користат за  сместување на објекти, а </a:t>
            </a:r>
            <a:r>
              <a:rPr lang="ru-RU" sz="3600" dirty="0" smtClean="0"/>
              <a:t>средните </a:t>
            </a:r>
            <a:r>
              <a:rPr lang="ru-RU" sz="3600" dirty="0"/>
              <a:t>загради за  сместување на низи.</a:t>
            </a:r>
          </a:p>
          <a:p>
            <a:pPr marL="571500" indent="-5715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600" dirty="0"/>
              <a:t>XML или Extensible Markup Language  е јазик за означување на податоци сличен по концепт на HTML, со разлика што во XML не постојат </a:t>
            </a:r>
            <a:r>
              <a:rPr lang="ru-RU" sz="3600" dirty="0" smtClean="0"/>
              <a:t>пред</a:t>
            </a:r>
            <a:r>
              <a:rPr lang="mk-MK" sz="3600" smtClean="0"/>
              <a:t>д</a:t>
            </a:r>
            <a:r>
              <a:rPr lang="ru-RU" sz="3600" smtClean="0"/>
              <a:t>ефинирани </a:t>
            </a:r>
            <a:r>
              <a:rPr lang="ru-RU" sz="3600" dirty="0"/>
              <a:t>ознаки како што постојат во HTML (на пример ознака body, h1, p, table, div…), Во XML,  ознаките ги дефинира креаторот на xml </a:t>
            </a:r>
            <a:r>
              <a:rPr lang="ru-RU" sz="3600" dirty="0" smtClean="0"/>
              <a:t>датотеката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8219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JSON </a:t>
            </a:r>
            <a:r>
              <a:rPr lang="mk-MK" sz="6600" dirty="0" smtClean="0"/>
              <a:t>и </a:t>
            </a:r>
            <a:r>
              <a:rPr lang="en-US" sz="6600" dirty="0" smtClean="0"/>
              <a:t>XML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639" y="1339403"/>
            <a:ext cx="11384924" cy="5190185"/>
          </a:xfrm>
        </p:spPr>
        <p:txBody>
          <a:bodyPr>
            <a:normAutofit/>
          </a:bodyPr>
          <a:lstStyle/>
          <a:p>
            <a:pPr marL="571500" indent="-5715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600" dirty="0"/>
              <a:t>Намената на XML како јазик за означување на податоци е слична со намената на JSON форматот и се користи за чување и размена на податоци. Во поново време, JSON форматот е сѐ почесто користен, па затоа </a:t>
            </a:r>
            <a:r>
              <a:rPr lang="mk-MK" sz="3600" dirty="0" smtClean="0"/>
              <a:t>во</a:t>
            </a:r>
            <a:r>
              <a:rPr lang="ru-RU" sz="3600" dirty="0" smtClean="0"/>
              <a:t> </a:t>
            </a:r>
            <a:r>
              <a:rPr lang="ru-RU" sz="3600" dirty="0"/>
              <a:t>ова предавање ќе работиме со JSON. Секако, препорачувам самостојно да се сапознаете и со XML користејќи ресурси на world wide </a:t>
            </a:r>
            <a:r>
              <a:rPr lang="ru-RU" sz="3600" dirty="0" smtClean="0"/>
              <a:t>web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8958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mk-MK" sz="6600" dirty="0" smtClean="0"/>
              <a:t>Пример за </a:t>
            </a:r>
            <a:r>
              <a:rPr lang="en-US" sz="6600" dirty="0" smtClean="0"/>
              <a:t>JSON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639" y="1397479"/>
            <a:ext cx="11384924" cy="513211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"</a:t>
            </a:r>
            <a:r>
              <a:rPr lang="en-US" dirty="0" err="1" smtClean="0"/>
              <a:t>univerzitet</a:t>
            </a:r>
            <a:r>
              <a:rPr lang="en-US" dirty="0" smtClean="0"/>
              <a:t>":"</a:t>
            </a:r>
            <a:r>
              <a:rPr lang="mk-MK" dirty="0" smtClean="0"/>
              <a:t>Св</a:t>
            </a:r>
            <a:r>
              <a:rPr lang="mk-MK" dirty="0"/>
              <a:t>. Климент </a:t>
            </a:r>
            <a:r>
              <a:rPr lang="mk-MK" dirty="0" smtClean="0"/>
              <a:t>Охридски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mk-MK" dirty="0"/>
              <a:t>Битола",</a:t>
            </a:r>
          </a:p>
          <a:p>
            <a:pPr algn="l"/>
            <a:r>
              <a:rPr lang="mk-MK" dirty="0"/>
              <a:t>"</a:t>
            </a:r>
            <a:r>
              <a:rPr lang="en-US" dirty="0" err="1"/>
              <a:t>fakultet</a:t>
            </a:r>
            <a:r>
              <a:rPr lang="en-US" dirty="0"/>
              <a:t>":{"</a:t>
            </a:r>
            <a:r>
              <a:rPr lang="en-US" dirty="0" err="1"/>
              <a:t>ime</a:t>
            </a:r>
            <a:r>
              <a:rPr lang="en-US" dirty="0"/>
              <a:t>":"</a:t>
            </a:r>
            <a:r>
              <a:rPr lang="mk-MK" dirty="0" smtClean="0"/>
              <a:t>ФИКТ", </a:t>
            </a:r>
            <a:r>
              <a:rPr lang="mk-MK" dirty="0"/>
              <a:t>"</a:t>
            </a:r>
            <a:r>
              <a:rPr lang="en-US" dirty="0" err="1"/>
              <a:t>adresa</a:t>
            </a:r>
            <a:r>
              <a:rPr lang="en-US" dirty="0"/>
              <a:t>":"</a:t>
            </a:r>
            <a:r>
              <a:rPr lang="mk-MK" dirty="0"/>
              <a:t>Студентска б.б.", "</a:t>
            </a:r>
            <a:r>
              <a:rPr lang="en-US" dirty="0" err="1"/>
              <a:t>email":"contact@fikt.edu.mk</a:t>
            </a:r>
            <a:r>
              <a:rPr lang="en-US" dirty="0"/>
              <a:t>"},</a:t>
            </a:r>
          </a:p>
          <a:p>
            <a:pPr algn="l"/>
            <a:r>
              <a:rPr lang="en-US" dirty="0"/>
              <a:t>"</a:t>
            </a:r>
            <a:r>
              <a:rPr lang="en-US" dirty="0" err="1"/>
              <a:t>studenti</a:t>
            </a:r>
            <a:r>
              <a:rPr lang="en-US" dirty="0"/>
              <a:t>":[</a:t>
            </a:r>
          </a:p>
          <a:p>
            <a:pPr algn="l"/>
            <a:r>
              <a:rPr lang="en-US" dirty="0"/>
              <a:t>	{"</a:t>
            </a:r>
            <a:r>
              <a:rPr lang="en-US" dirty="0" err="1"/>
              <a:t>indeks</a:t>
            </a:r>
            <a:r>
              <a:rPr lang="en-US" dirty="0"/>
              <a:t>":"</a:t>
            </a:r>
            <a:r>
              <a:rPr lang="mk-MK" dirty="0"/>
              <a:t>ИНКИ1", "</a:t>
            </a:r>
            <a:r>
              <a:rPr lang="en-US" dirty="0" err="1"/>
              <a:t>ime</a:t>
            </a:r>
            <a:r>
              <a:rPr lang="en-US" dirty="0"/>
              <a:t>":"</a:t>
            </a:r>
            <a:r>
              <a:rPr lang="mk-MK" dirty="0"/>
              <a:t>Петар", "</a:t>
            </a:r>
            <a:r>
              <a:rPr lang="en-US" dirty="0" err="1"/>
              <a:t>prezime</a:t>
            </a:r>
            <a:r>
              <a:rPr lang="en-US" dirty="0"/>
              <a:t>":"</a:t>
            </a:r>
            <a:r>
              <a:rPr lang="mk-MK" dirty="0"/>
              <a:t>Петров"},</a:t>
            </a:r>
          </a:p>
          <a:p>
            <a:pPr algn="l"/>
            <a:r>
              <a:rPr lang="mk-MK" dirty="0"/>
              <a:t>	{"</a:t>
            </a:r>
            <a:r>
              <a:rPr lang="en-US" dirty="0" err="1"/>
              <a:t>indeks</a:t>
            </a:r>
            <a:r>
              <a:rPr lang="en-US" dirty="0"/>
              <a:t>":"</a:t>
            </a:r>
            <a:r>
              <a:rPr lang="mk-MK" dirty="0"/>
              <a:t>ИНКИ2", "</a:t>
            </a:r>
            <a:r>
              <a:rPr lang="en-US" dirty="0" err="1"/>
              <a:t>ime</a:t>
            </a:r>
            <a:r>
              <a:rPr lang="en-US" dirty="0"/>
              <a:t>":"</a:t>
            </a:r>
            <a:r>
              <a:rPr lang="mk-MK" dirty="0"/>
              <a:t>Јована", "</a:t>
            </a:r>
            <a:r>
              <a:rPr lang="en-US" dirty="0" err="1"/>
              <a:t>prezime</a:t>
            </a:r>
            <a:r>
              <a:rPr lang="en-US" dirty="0"/>
              <a:t>":"</a:t>
            </a:r>
            <a:r>
              <a:rPr lang="mk-MK" dirty="0"/>
              <a:t>Јовановска"},</a:t>
            </a:r>
          </a:p>
          <a:p>
            <a:pPr algn="l"/>
            <a:r>
              <a:rPr lang="mk-MK" dirty="0"/>
              <a:t>	{"</a:t>
            </a:r>
            <a:r>
              <a:rPr lang="en-US" dirty="0" err="1"/>
              <a:t>indeks</a:t>
            </a:r>
            <a:r>
              <a:rPr lang="en-US" dirty="0"/>
              <a:t>":"</a:t>
            </a:r>
            <a:r>
              <a:rPr lang="mk-MK" dirty="0"/>
              <a:t>ИНКИ3", "</a:t>
            </a:r>
            <a:r>
              <a:rPr lang="en-US" dirty="0" err="1"/>
              <a:t>ime</a:t>
            </a:r>
            <a:r>
              <a:rPr lang="en-US" dirty="0"/>
              <a:t>":"</a:t>
            </a:r>
            <a:r>
              <a:rPr lang="mk-MK" dirty="0"/>
              <a:t>Стефан", "</a:t>
            </a:r>
            <a:r>
              <a:rPr lang="en-US" dirty="0" err="1"/>
              <a:t>prezime</a:t>
            </a:r>
            <a:r>
              <a:rPr lang="en-US" dirty="0"/>
              <a:t>":"</a:t>
            </a:r>
            <a:r>
              <a:rPr lang="mk-MK" dirty="0"/>
              <a:t>Стефановски"}</a:t>
            </a:r>
          </a:p>
          <a:p>
            <a:pPr algn="l"/>
            <a:r>
              <a:rPr lang="mk-MK" dirty="0"/>
              <a:t>	</a:t>
            </a:r>
            <a:r>
              <a:rPr lang="mk-MK" dirty="0" smtClean="0"/>
              <a:t>]</a:t>
            </a:r>
            <a:endParaRPr lang="en-US" dirty="0" smtClean="0"/>
          </a:p>
          <a:p>
            <a:pPr algn="l"/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127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mk-MK" sz="6600" dirty="0" smtClean="0"/>
              <a:t>Пример за </a:t>
            </a:r>
            <a:r>
              <a:rPr lang="en-US" sz="6600" dirty="0" smtClean="0"/>
              <a:t>XML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96" y="1397479"/>
            <a:ext cx="11973464" cy="5132110"/>
          </a:xfrm>
        </p:spPr>
        <p:txBody>
          <a:bodyPr>
            <a:noAutofit/>
          </a:bodyPr>
          <a:lstStyle/>
          <a:p>
            <a:pPr algn="l"/>
            <a:r>
              <a:rPr lang="en-US" sz="2200" dirty="0" smtClean="0"/>
              <a:t>&lt;</a:t>
            </a:r>
            <a:r>
              <a:rPr lang="en-US" sz="2200" dirty="0" err="1" smtClean="0"/>
              <a:t>univerzitet</a:t>
            </a:r>
            <a:r>
              <a:rPr lang="en-US" sz="2200" dirty="0" smtClean="0"/>
              <a:t>&gt;</a:t>
            </a:r>
            <a:r>
              <a:rPr lang="mk-MK" sz="2200" dirty="0"/>
              <a:t> Св. Климент Охридски</a:t>
            </a:r>
            <a:r>
              <a:rPr lang="en-US" sz="2200" dirty="0"/>
              <a:t> </a:t>
            </a:r>
            <a:r>
              <a:rPr lang="en-US" sz="2200" dirty="0" smtClean="0"/>
              <a:t>– </a:t>
            </a:r>
            <a:r>
              <a:rPr lang="mk-MK" sz="2200" dirty="0" smtClean="0"/>
              <a:t>Битола</a:t>
            </a:r>
            <a:r>
              <a:rPr lang="en-US" sz="2200" dirty="0" smtClean="0"/>
              <a:t>&lt;/</a:t>
            </a:r>
            <a:r>
              <a:rPr lang="en-US" sz="2200" dirty="0" err="1" smtClean="0"/>
              <a:t>univerzitet</a:t>
            </a:r>
            <a:r>
              <a:rPr lang="en-US" sz="2200" dirty="0" smtClean="0"/>
              <a:t>&gt;</a:t>
            </a:r>
          </a:p>
          <a:p>
            <a:pPr algn="l"/>
            <a:r>
              <a:rPr lang="en-US" sz="2200" dirty="0" smtClean="0"/>
              <a:t>&lt;</a:t>
            </a:r>
            <a:r>
              <a:rPr lang="en-US" sz="2200" dirty="0" err="1" smtClean="0"/>
              <a:t>fakultet</a:t>
            </a:r>
            <a:r>
              <a:rPr lang="en-US" sz="2200" dirty="0" smtClean="0"/>
              <a:t>&gt;</a:t>
            </a:r>
          </a:p>
          <a:p>
            <a:pPr algn="l"/>
            <a:r>
              <a:rPr lang="en-US" sz="2200" dirty="0" smtClean="0"/>
              <a:t>	&lt;</a:t>
            </a:r>
            <a:r>
              <a:rPr lang="en-US" sz="2200" dirty="0" err="1" smtClean="0"/>
              <a:t>ime</a:t>
            </a:r>
            <a:r>
              <a:rPr lang="en-US" sz="2200" dirty="0" smtClean="0"/>
              <a:t>&gt;</a:t>
            </a:r>
            <a:r>
              <a:rPr lang="mk-MK" sz="2200" dirty="0" smtClean="0"/>
              <a:t>ФИКТ</a:t>
            </a:r>
            <a:r>
              <a:rPr lang="en-US" sz="2200" dirty="0" smtClean="0"/>
              <a:t>&lt;/</a:t>
            </a:r>
            <a:r>
              <a:rPr lang="en-US" sz="2200" dirty="0" err="1" smtClean="0"/>
              <a:t>ime</a:t>
            </a:r>
            <a:r>
              <a:rPr lang="en-US" sz="2200" dirty="0" smtClean="0"/>
              <a:t>&gt;</a:t>
            </a:r>
          </a:p>
          <a:p>
            <a:pPr algn="l"/>
            <a:r>
              <a:rPr lang="en-US" sz="2200" dirty="0"/>
              <a:t>	</a:t>
            </a:r>
            <a:r>
              <a:rPr lang="en-US" sz="2200" dirty="0" smtClean="0"/>
              <a:t>&lt;</a:t>
            </a:r>
            <a:r>
              <a:rPr lang="en-US" sz="2200" dirty="0" err="1" smtClean="0"/>
              <a:t>adresa</a:t>
            </a:r>
            <a:r>
              <a:rPr lang="en-US" sz="2200" dirty="0" smtClean="0"/>
              <a:t>&gt;</a:t>
            </a:r>
            <a:r>
              <a:rPr lang="mk-MK" sz="2200" dirty="0"/>
              <a:t>Студентска б.б.</a:t>
            </a:r>
            <a:r>
              <a:rPr lang="en-US" sz="2200" dirty="0" smtClean="0"/>
              <a:t>&lt;/</a:t>
            </a:r>
            <a:r>
              <a:rPr lang="en-US" sz="2200" dirty="0" err="1" smtClean="0"/>
              <a:t>adresa</a:t>
            </a:r>
            <a:r>
              <a:rPr lang="en-US" sz="2200" dirty="0" smtClean="0"/>
              <a:t>&gt;</a:t>
            </a:r>
          </a:p>
          <a:p>
            <a:pPr algn="l"/>
            <a:r>
              <a:rPr lang="en-US" sz="2200" dirty="0" smtClean="0"/>
              <a:t>	&lt;email&gt;</a:t>
            </a:r>
            <a:r>
              <a:rPr lang="en-US" sz="2200" dirty="0"/>
              <a:t> contact@fikt.edu.mk </a:t>
            </a:r>
            <a:r>
              <a:rPr lang="en-US" sz="2200" dirty="0" smtClean="0"/>
              <a:t>&lt;/email&gt;</a:t>
            </a:r>
            <a:endParaRPr lang="en-US" sz="2200" dirty="0"/>
          </a:p>
          <a:p>
            <a:pPr algn="l"/>
            <a:r>
              <a:rPr lang="en-US" sz="2200" dirty="0" smtClean="0"/>
              <a:t>&lt;/</a:t>
            </a:r>
            <a:r>
              <a:rPr lang="en-US" sz="2200" dirty="0" err="1" smtClean="0"/>
              <a:t>fakultet</a:t>
            </a:r>
            <a:r>
              <a:rPr lang="en-US" sz="2200" dirty="0" smtClean="0"/>
              <a:t>&gt;</a:t>
            </a:r>
            <a:endParaRPr lang="mk-MK" sz="2200" dirty="0" smtClean="0"/>
          </a:p>
          <a:p>
            <a:pPr algn="l"/>
            <a:r>
              <a:rPr lang="en-US" sz="2200" dirty="0" smtClean="0"/>
              <a:t>&lt;</a:t>
            </a:r>
            <a:r>
              <a:rPr lang="en-US" sz="2200" dirty="0" err="1" smtClean="0"/>
              <a:t>studenti</a:t>
            </a:r>
            <a:r>
              <a:rPr lang="en-US" sz="2200" dirty="0" smtClean="0"/>
              <a:t>&gt;</a:t>
            </a:r>
          </a:p>
          <a:p>
            <a:pPr algn="l"/>
            <a:r>
              <a:rPr lang="en-US" sz="2200" dirty="0" smtClean="0"/>
              <a:t>&lt;student&gt;&lt;</a:t>
            </a:r>
            <a:r>
              <a:rPr lang="en-US" sz="2200" dirty="0" err="1" smtClean="0"/>
              <a:t>indeks</a:t>
            </a:r>
            <a:r>
              <a:rPr lang="en-US" sz="2200" dirty="0" smtClean="0"/>
              <a:t>&gt;</a:t>
            </a:r>
            <a:r>
              <a:rPr lang="mk-MK" sz="2200" dirty="0" smtClean="0"/>
              <a:t>ИНКИ1</a:t>
            </a:r>
            <a:r>
              <a:rPr lang="en-US" sz="2200" dirty="0" smtClean="0"/>
              <a:t>&lt;/</a:t>
            </a:r>
            <a:r>
              <a:rPr lang="en-US" sz="2200" dirty="0" err="1" smtClean="0"/>
              <a:t>indeks</a:t>
            </a:r>
            <a:r>
              <a:rPr lang="en-US" sz="2200" dirty="0" smtClean="0"/>
              <a:t>&gt;&lt;</a:t>
            </a:r>
            <a:r>
              <a:rPr lang="en-US" sz="2200" dirty="0" err="1" smtClean="0"/>
              <a:t>ime</a:t>
            </a:r>
            <a:r>
              <a:rPr lang="en-US" sz="2200" dirty="0" smtClean="0"/>
              <a:t>&gt;</a:t>
            </a:r>
            <a:r>
              <a:rPr lang="mk-MK" sz="2200" dirty="0" smtClean="0"/>
              <a:t>Петар</a:t>
            </a:r>
            <a:r>
              <a:rPr lang="en-US" sz="2200" dirty="0" smtClean="0"/>
              <a:t>&lt;/</a:t>
            </a:r>
            <a:r>
              <a:rPr lang="en-US" sz="2200" dirty="0" err="1" smtClean="0"/>
              <a:t>ime</a:t>
            </a:r>
            <a:r>
              <a:rPr lang="en-US" sz="2200" dirty="0" smtClean="0"/>
              <a:t>&gt;&lt;</a:t>
            </a:r>
            <a:r>
              <a:rPr lang="en-US" sz="2200" dirty="0" err="1" smtClean="0"/>
              <a:t>prezime</a:t>
            </a:r>
            <a:r>
              <a:rPr lang="en-US" sz="2200" dirty="0" smtClean="0"/>
              <a:t>&gt;</a:t>
            </a:r>
            <a:r>
              <a:rPr lang="mk-MK" sz="2200" dirty="0" smtClean="0"/>
              <a:t>Петров</a:t>
            </a:r>
            <a:r>
              <a:rPr lang="en-US" sz="2200" dirty="0" smtClean="0"/>
              <a:t>&lt;/</a:t>
            </a:r>
            <a:r>
              <a:rPr lang="en-US" sz="2200" dirty="0" err="1" smtClean="0"/>
              <a:t>prezime</a:t>
            </a:r>
            <a:r>
              <a:rPr lang="en-US" sz="2200" dirty="0" smtClean="0"/>
              <a:t>&gt;&lt;/student&gt;</a:t>
            </a:r>
          </a:p>
          <a:p>
            <a:pPr algn="l"/>
            <a:r>
              <a:rPr lang="en-US" sz="2200" dirty="0"/>
              <a:t>&lt;student&gt;&lt;</a:t>
            </a:r>
            <a:r>
              <a:rPr lang="en-US" sz="2200" dirty="0" err="1"/>
              <a:t>indeks</a:t>
            </a:r>
            <a:r>
              <a:rPr lang="en-US" sz="2200" dirty="0"/>
              <a:t>&gt;</a:t>
            </a:r>
            <a:r>
              <a:rPr lang="mk-MK" sz="2200" dirty="0" smtClean="0"/>
              <a:t>ИНКИ</a:t>
            </a:r>
            <a:r>
              <a:rPr lang="en-US" sz="2200" dirty="0" smtClean="0"/>
              <a:t>2&lt;/</a:t>
            </a:r>
            <a:r>
              <a:rPr lang="en-US" sz="2200" dirty="0" err="1"/>
              <a:t>indeks</a:t>
            </a:r>
            <a:r>
              <a:rPr lang="en-US" sz="2200" dirty="0"/>
              <a:t>&gt;&lt;</a:t>
            </a:r>
            <a:r>
              <a:rPr lang="en-US" sz="2200" dirty="0" err="1" smtClean="0"/>
              <a:t>ime</a:t>
            </a:r>
            <a:r>
              <a:rPr lang="en-US" sz="2200" dirty="0" smtClean="0"/>
              <a:t>&gt;</a:t>
            </a:r>
            <a:r>
              <a:rPr lang="mk-MK" sz="2200" dirty="0" smtClean="0"/>
              <a:t>Јована</a:t>
            </a:r>
            <a:r>
              <a:rPr lang="en-US" sz="2200" dirty="0" smtClean="0"/>
              <a:t>&lt;/</a:t>
            </a:r>
            <a:r>
              <a:rPr lang="en-US" sz="2200" dirty="0" err="1"/>
              <a:t>ime</a:t>
            </a:r>
            <a:r>
              <a:rPr lang="en-US" sz="2200" dirty="0"/>
              <a:t>&gt;&lt;</a:t>
            </a:r>
            <a:r>
              <a:rPr lang="en-US" sz="2200" dirty="0" err="1" smtClean="0"/>
              <a:t>prezime</a:t>
            </a:r>
            <a:r>
              <a:rPr lang="en-US" sz="2200" dirty="0" smtClean="0"/>
              <a:t>&gt;</a:t>
            </a:r>
            <a:r>
              <a:rPr lang="mk-MK" sz="2200" dirty="0" smtClean="0"/>
              <a:t>Јовановска</a:t>
            </a:r>
            <a:r>
              <a:rPr lang="en-US" sz="2200" dirty="0" smtClean="0"/>
              <a:t>&lt;/</a:t>
            </a:r>
            <a:r>
              <a:rPr lang="en-US" sz="2200" dirty="0" err="1"/>
              <a:t>prezime</a:t>
            </a:r>
            <a:r>
              <a:rPr lang="en-US" sz="2200" dirty="0"/>
              <a:t>&gt;&lt;/student&gt;</a:t>
            </a:r>
          </a:p>
          <a:p>
            <a:pPr algn="l"/>
            <a:r>
              <a:rPr lang="en-US" sz="2200" dirty="0"/>
              <a:t>&lt;student&gt;&lt;</a:t>
            </a:r>
            <a:r>
              <a:rPr lang="en-US" sz="2200" dirty="0" err="1"/>
              <a:t>indeks</a:t>
            </a:r>
            <a:r>
              <a:rPr lang="en-US" sz="2200" dirty="0"/>
              <a:t>&gt;</a:t>
            </a:r>
            <a:r>
              <a:rPr lang="mk-MK" sz="2200" dirty="0" smtClean="0"/>
              <a:t>ИНКИ</a:t>
            </a:r>
            <a:r>
              <a:rPr lang="en-US" sz="2200" dirty="0" smtClean="0"/>
              <a:t>2&lt;/</a:t>
            </a:r>
            <a:r>
              <a:rPr lang="en-US" sz="2200" dirty="0" err="1"/>
              <a:t>indeks</a:t>
            </a:r>
            <a:r>
              <a:rPr lang="en-US" sz="2200" dirty="0"/>
              <a:t>&gt;&lt;</a:t>
            </a:r>
            <a:r>
              <a:rPr lang="en-US" sz="2200" dirty="0" err="1" smtClean="0"/>
              <a:t>ime</a:t>
            </a:r>
            <a:r>
              <a:rPr lang="en-US" sz="2200" dirty="0" smtClean="0"/>
              <a:t>&gt;</a:t>
            </a:r>
            <a:r>
              <a:rPr lang="mk-MK" sz="2200" dirty="0" smtClean="0"/>
              <a:t>Стефан</a:t>
            </a:r>
            <a:r>
              <a:rPr lang="en-US" sz="2200" dirty="0" smtClean="0"/>
              <a:t>&lt;/</a:t>
            </a:r>
            <a:r>
              <a:rPr lang="en-US" sz="2200" dirty="0" err="1"/>
              <a:t>ime</a:t>
            </a:r>
            <a:r>
              <a:rPr lang="en-US" sz="2200" dirty="0"/>
              <a:t>&gt;&lt;</a:t>
            </a:r>
            <a:r>
              <a:rPr lang="en-US" sz="2200" dirty="0" err="1" smtClean="0"/>
              <a:t>prezime</a:t>
            </a:r>
            <a:r>
              <a:rPr lang="en-US" sz="2200" dirty="0" smtClean="0"/>
              <a:t>&gt;</a:t>
            </a:r>
            <a:r>
              <a:rPr lang="mk-MK" sz="2200" dirty="0" smtClean="0"/>
              <a:t>Стефановски</a:t>
            </a:r>
            <a:r>
              <a:rPr lang="en-US" sz="2200" dirty="0" smtClean="0"/>
              <a:t>&lt;/</a:t>
            </a:r>
            <a:r>
              <a:rPr lang="en-US" sz="2200" dirty="0" err="1"/>
              <a:t>prezime</a:t>
            </a:r>
            <a:r>
              <a:rPr lang="en-US" sz="2200" dirty="0"/>
              <a:t>&gt;&lt;/student</a:t>
            </a:r>
            <a:r>
              <a:rPr lang="en-US" sz="2200" dirty="0" smtClean="0"/>
              <a:t>&gt;</a:t>
            </a:r>
          </a:p>
          <a:p>
            <a:pPr algn="l"/>
            <a:r>
              <a:rPr lang="en-US" sz="2200" dirty="0" smtClean="0"/>
              <a:t>&lt;/student&gt;</a:t>
            </a:r>
            <a:endParaRPr lang="en-US" sz="2200" dirty="0"/>
          </a:p>
          <a:p>
            <a:pPr algn="l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20293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369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 Веб технологии</vt:lpstr>
      <vt:lpstr>JSON</vt:lpstr>
      <vt:lpstr>JSON</vt:lpstr>
      <vt:lpstr>JSON и XML</vt:lpstr>
      <vt:lpstr>JSON и XML</vt:lpstr>
      <vt:lpstr>Пример за JSON</vt:lpstr>
      <vt:lpstr>Пример за XML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HTML DOM</dc:title>
  <dc:creator>Zoc</dc:creator>
  <cp:lastModifiedBy>Microsoft account</cp:lastModifiedBy>
  <cp:revision>47</cp:revision>
  <dcterms:created xsi:type="dcterms:W3CDTF">2019-04-03T05:42:54Z</dcterms:created>
  <dcterms:modified xsi:type="dcterms:W3CDTF">2022-05-03T20:14:16Z</dcterms:modified>
</cp:coreProperties>
</file>