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35" r:id="rId5"/>
    <p:sldId id="336" r:id="rId6"/>
    <p:sldId id="337" r:id="rId7"/>
    <p:sldId id="338" r:id="rId8"/>
    <p:sldId id="339" r:id="rId9"/>
    <p:sldId id="350" r:id="rId10"/>
    <p:sldId id="358" r:id="rId11"/>
    <p:sldId id="359" r:id="rId12"/>
    <p:sldId id="360" r:id="rId13"/>
    <p:sldId id="354" r:id="rId14"/>
    <p:sldId id="352" r:id="rId15"/>
    <p:sldId id="340" r:id="rId16"/>
    <p:sldId id="341" r:id="rId17"/>
    <p:sldId id="361" r:id="rId18"/>
    <p:sldId id="362" r:id="rId19"/>
    <p:sldId id="3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C8A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C8759-1EDB-45BA-AC80-F8CADF4B2435}" v="12" dt="2024-02-25T19:17:34.26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Popovski" userId="986894f08ba48acd" providerId="LiveId" clId="{31A2A722-C334-4B61-A4CC-3EB63E634E9F}"/>
    <pc:docChg chg="undo custSel addSld delSld modSld">
      <pc:chgData name="Filip Popovski" userId="986894f08ba48acd" providerId="LiveId" clId="{31A2A722-C334-4B61-A4CC-3EB63E634E9F}" dt="2024-02-22T13:37:16.303" v="1073" actId="14100"/>
      <pc:docMkLst>
        <pc:docMk/>
      </pc:docMkLst>
      <pc:sldChg chg="del">
        <pc:chgData name="Filip Popovski" userId="986894f08ba48acd" providerId="LiveId" clId="{31A2A722-C334-4B61-A4CC-3EB63E634E9F}" dt="2024-02-21T22:26:39.340" v="165" actId="2696"/>
        <pc:sldMkLst>
          <pc:docMk/>
          <pc:sldMk cId="3119264358" sldId="344"/>
        </pc:sldMkLst>
      </pc:sldChg>
      <pc:sldChg chg="addSp delSp modSp mod delAnim modAnim">
        <pc:chgData name="Filip Popovski" userId="986894f08ba48acd" providerId="LiveId" clId="{31A2A722-C334-4B61-A4CC-3EB63E634E9F}" dt="2024-02-22T12:59:45.538" v="513" actId="20577"/>
        <pc:sldMkLst>
          <pc:docMk/>
          <pc:sldMk cId="1684465119" sldId="345"/>
        </pc:sldMkLst>
        <pc:spChg chg="mod">
          <ac:chgData name="Filip Popovski" userId="986894f08ba48acd" providerId="LiveId" clId="{31A2A722-C334-4B61-A4CC-3EB63E634E9F}" dt="2024-02-21T22:26:52.295" v="189" actId="122"/>
          <ac:spMkLst>
            <pc:docMk/>
            <pc:sldMk cId="1684465119" sldId="345"/>
            <ac:spMk id="2" creationId="{A28186A1-11A8-21B1-B6A0-AA1A1DAA5A9A}"/>
          </ac:spMkLst>
        </pc:spChg>
        <pc:spChg chg="del">
          <ac:chgData name="Filip Popovski" userId="986894f08ba48acd" providerId="LiveId" clId="{31A2A722-C334-4B61-A4CC-3EB63E634E9F}" dt="2024-02-21T22:26:54.671" v="190" actId="478"/>
          <ac:spMkLst>
            <pc:docMk/>
            <pc:sldMk cId="1684465119" sldId="345"/>
            <ac:spMk id="5" creationId="{2726E51D-0E5E-98CC-19AE-F6AC7B00BF2E}"/>
          </ac:spMkLst>
        </pc:spChg>
        <pc:spChg chg="add del mod">
          <ac:chgData name="Filip Popovski" userId="986894f08ba48acd" providerId="LiveId" clId="{31A2A722-C334-4B61-A4CC-3EB63E634E9F}" dt="2024-02-21T22:26:57.554" v="192" actId="478"/>
          <ac:spMkLst>
            <pc:docMk/>
            <pc:sldMk cId="1684465119" sldId="345"/>
            <ac:spMk id="6" creationId="{25D8C8F9-90D7-98B8-CFFD-E51D35BF712C}"/>
          </ac:spMkLst>
        </pc:spChg>
        <pc:spChg chg="add mod">
          <ac:chgData name="Filip Popovski" userId="986894f08ba48acd" providerId="LiveId" clId="{31A2A722-C334-4B61-A4CC-3EB63E634E9F}" dt="2024-02-22T12:59:45.538" v="513" actId="20577"/>
          <ac:spMkLst>
            <pc:docMk/>
            <pc:sldMk cId="1684465119" sldId="345"/>
            <ac:spMk id="6" creationId="{56DF4EBE-A768-29FF-98E3-C580697591D9}"/>
          </ac:spMkLst>
        </pc:spChg>
        <pc:spChg chg="add del mod">
          <ac:chgData name="Filip Popovski" userId="986894f08ba48acd" providerId="LiveId" clId="{31A2A722-C334-4B61-A4CC-3EB63E634E9F}" dt="2024-02-22T11:46:39.340" v="466" actId="478"/>
          <ac:spMkLst>
            <pc:docMk/>
            <pc:sldMk cId="1684465119" sldId="345"/>
            <ac:spMk id="6" creationId="{7E402BB1-4D5D-4B6C-FC72-4E726BF6DBC1}"/>
          </ac:spMkLst>
        </pc:spChg>
        <pc:spChg chg="add del mod">
          <ac:chgData name="Filip Popovski" userId="986894f08ba48acd" providerId="LiveId" clId="{31A2A722-C334-4B61-A4CC-3EB63E634E9F}" dt="2024-02-21T22:26:58.621" v="193" actId="478"/>
          <ac:spMkLst>
            <pc:docMk/>
            <pc:sldMk cId="1684465119" sldId="345"/>
            <ac:spMk id="8" creationId="{FF4E9AA6-42BA-1296-4CE8-25630214542F}"/>
          </ac:spMkLst>
        </pc:spChg>
        <pc:spChg chg="add mod">
          <ac:chgData name="Filip Popovski" userId="986894f08ba48acd" providerId="LiveId" clId="{31A2A722-C334-4B61-A4CC-3EB63E634E9F}" dt="2024-02-22T11:46:54.780" v="485" actId="20577"/>
          <ac:spMkLst>
            <pc:docMk/>
            <pc:sldMk cId="1684465119" sldId="345"/>
            <ac:spMk id="9" creationId="{0F488159-3697-D705-89A4-7E88DCAF9309}"/>
          </ac:spMkLst>
        </pc:spChg>
        <pc:spChg chg="add mod">
          <ac:chgData name="Filip Popovski" userId="986894f08ba48acd" providerId="LiveId" clId="{31A2A722-C334-4B61-A4CC-3EB63E634E9F}" dt="2024-02-22T12:59:28.989" v="510" actId="20577"/>
          <ac:spMkLst>
            <pc:docMk/>
            <pc:sldMk cId="1684465119" sldId="345"/>
            <ac:spMk id="10" creationId="{17DA792C-3E73-CDE9-0E79-1FC24A764A23}"/>
          </ac:spMkLst>
        </pc:spChg>
        <pc:spChg chg="add del mod">
          <ac:chgData name="Filip Popovski" userId="986894f08ba48acd" providerId="LiveId" clId="{31A2A722-C334-4B61-A4CC-3EB63E634E9F}" dt="2024-02-22T11:46:35.955" v="464" actId="478"/>
          <ac:spMkLst>
            <pc:docMk/>
            <pc:sldMk cId="1684465119" sldId="345"/>
            <ac:spMk id="10" creationId="{5439345F-BA8D-5CA3-0CE3-5A19F638B662}"/>
          </ac:spMkLst>
        </pc:spChg>
        <pc:spChg chg="add del mod">
          <ac:chgData name="Filip Popovski" userId="986894f08ba48acd" providerId="LiveId" clId="{31A2A722-C334-4B61-A4CC-3EB63E634E9F}" dt="2024-02-22T11:46:38.418" v="465" actId="478"/>
          <ac:spMkLst>
            <pc:docMk/>
            <pc:sldMk cId="1684465119" sldId="345"/>
            <ac:spMk id="11" creationId="{F9F5B0BE-AD69-84E2-82C2-445EB8BAE39D}"/>
          </ac:spMkLst>
        </pc:spChg>
        <pc:spChg chg="del">
          <ac:chgData name="Filip Popovski" userId="986894f08ba48acd" providerId="LiveId" clId="{31A2A722-C334-4B61-A4CC-3EB63E634E9F}" dt="2024-02-21T22:26:56.230" v="191" actId="478"/>
          <ac:spMkLst>
            <pc:docMk/>
            <pc:sldMk cId="1684465119" sldId="345"/>
            <ac:spMk id="13" creationId="{A36326E3-7418-ADEF-0CFC-09C0C60DE169}"/>
          </ac:spMkLst>
        </pc:spChg>
        <pc:spChg chg="add del mod">
          <ac:chgData name="Filip Popovski" userId="986894f08ba48acd" providerId="LiveId" clId="{31A2A722-C334-4B61-A4CC-3EB63E634E9F}" dt="2024-02-22T11:47:12.204" v="496" actId="20577"/>
          <ac:spMkLst>
            <pc:docMk/>
            <pc:sldMk cId="1684465119" sldId="345"/>
            <ac:spMk id="14" creationId="{A011005A-7AD0-E470-4DAA-C8A071DD766F}"/>
          </ac:spMkLst>
        </pc:spChg>
        <pc:spChg chg="add del mod">
          <ac:chgData name="Filip Popovski" userId="986894f08ba48acd" providerId="LiveId" clId="{31A2A722-C334-4B61-A4CC-3EB63E634E9F}" dt="2024-02-22T11:46:34.007" v="463" actId="478"/>
          <ac:spMkLst>
            <pc:docMk/>
            <pc:sldMk cId="1684465119" sldId="345"/>
            <ac:spMk id="18" creationId="{08A75CBE-A94F-BAD6-0F93-770BF5CB9D35}"/>
          </ac:spMkLst>
        </pc:spChg>
        <pc:cxnChg chg="add">
          <ac:chgData name="Filip Popovski" userId="986894f08ba48acd" providerId="LiveId" clId="{31A2A722-C334-4B61-A4CC-3EB63E634E9F}" dt="2024-02-22T12:59:07.808" v="499" actId="11529"/>
          <ac:cxnSpMkLst>
            <pc:docMk/>
            <pc:sldMk cId="1684465119" sldId="345"/>
            <ac:cxnSpMk id="5" creationId="{A7E076C4-3BDE-B40D-0152-A0EF1CAB4166}"/>
          </ac:cxnSpMkLst>
        </pc:cxnChg>
        <pc:cxnChg chg="add del">
          <ac:chgData name="Filip Popovski" userId="986894f08ba48acd" providerId="LiveId" clId="{31A2A722-C334-4B61-A4CC-3EB63E634E9F}" dt="2024-02-22T11:46:48.923" v="474" actId="478"/>
          <ac:cxnSpMkLst>
            <pc:docMk/>
            <pc:sldMk cId="1684465119" sldId="345"/>
            <ac:cxnSpMk id="5" creationId="{ED4A5D3F-D19C-793C-0F59-33F29BD85C54}"/>
          </ac:cxnSpMkLst>
        </pc:cxnChg>
        <pc:cxnChg chg="add del mod">
          <ac:chgData name="Filip Popovski" userId="986894f08ba48acd" providerId="LiveId" clId="{31A2A722-C334-4B61-A4CC-3EB63E634E9F}" dt="2024-02-22T11:46:40.347" v="467" actId="478"/>
          <ac:cxnSpMkLst>
            <pc:docMk/>
            <pc:sldMk cId="1684465119" sldId="345"/>
            <ac:cxnSpMk id="8" creationId="{BD31BBFD-4BEF-787A-4CD1-BBED6D34F2E0}"/>
          </ac:cxnSpMkLst>
        </pc:cxnChg>
        <pc:cxnChg chg="add">
          <ac:chgData name="Filip Popovski" userId="986894f08ba48acd" providerId="LiveId" clId="{31A2A722-C334-4B61-A4CC-3EB63E634E9F}" dt="2024-02-22T12:59:19.755" v="502" actId="11529"/>
          <ac:cxnSpMkLst>
            <pc:docMk/>
            <pc:sldMk cId="1684465119" sldId="345"/>
            <ac:cxnSpMk id="8" creationId="{D85F30C6-A686-9467-D030-1AFB475F8CAC}"/>
          </ac:cxnSpMkLst>
        </pc:cxnChg>
        <pc:cxnChg chg="add mod">
          <ac:chgData name="Filip Popovski" userId="986894f08ba48acd" providerId="LiveId" clId="{31A2A722-C334-4B61-A4CC-3EB63E634E9F}" dt="2024-02-22T11:31:25.819" v="435" actId="14100"/>
          <ac:cxnSpMkLst>
            <pc:docMk/>
            <pc:sldMk cId="1684465119" sldId="345"/>
            <ac:cxnSpMk id="12" creationId="{EDC04887-1100-936B-6D1F-B3C2A82B8E2B}"/>
          </ac:cxnSpMkLst>
        </pc:cxnChg>
        <pc:cxnChg chg="add del mod">
          <ac:chgData name="Filip Popovski" userId="986894f08ba48acd" providerId="LiveId" clId="{31A2A722-C334-4B61-A4CC-3EB63E634E9F}" dt="2024-02-22T11:46:47.843" v="473" actId="478"/>
          <ac:cxnSpMkLst>
            <pc:docMk/>
            <pc:sldMk cId="1684465119" sldId="345"/>
            <ac:cxnSpMk id="15" creationId="{097DC491-81DE-2E9B-23A7-0B4DEBE1D206}"/>
          </ac:cxnSpMkLst>
        </pc:cxnChg>
        <pc:cxnChg chg="add del">
          <ac:chgData name="Filip Popovski" userId="986894f08ba48acd" providerId="LiveId" clId="{31A2A722-C334-4B61-A4CC-3EB63E634E9F}" dt="2024-02-22T11:46:46.717" v="472" actId="478"/>
          <ac:cxnSpMkLst>
            <pc:docMk/>
            <pc:sldMk cId="1684465119" sldId="345"/>
            <ac:cxnSpMk id="20" creationId="{7EC4E4F3-F1F8-8AA9-C38A-F67128F0A4CC}"/>
          </ac:cxnSpMkLst>
        </pc:cxnChg>
        <pc:cxnChg chg="add mod">
          <ac:chgData name="Filip Popovski" userId="986894f08ba48acd" providerId="LiveId" clId="{31A2A722-C334-4B61-A4CC-3EB63E634E9F}" dt="2024-02-22T11:35:14.751" v="462" actId="14100"/>
          <ac:cxnSpMkLst>
            <pc:docMk/>
            <pc:sldMk cId="1684465119" sldId="345"/>
            <ac:cxnSpMk id="22" creationId="{FB69036D-976C-31F9-2551-647EA7F2DFB1}"/>
          </ac:cxnSpMkLst>
        </pc:cxnChg>
        <pc:cxnChg chg="add">
          <ac:chgData name="Filip Popovski" userId="986894f08ba48acd" providerId="LiveId" clId="{31A2A722-C334-4B61-A4CC-3EB63E634E9F}" dt="2024-02-22T11:47:34.797" v="497" actId="11529"/>
          <ac:cxnSpMkLst>
            <pc:docMk/>
            <pc:sldMk cId="1684465119" sldId="345"/>
            <ac:cxnSpMk id="25" creationId="{81A7F87A-3937-BA3D-3F5C-1C80120D488E}"/>
          </ac:cxnSpMkLst>
        </pc:cxnChg>
        <pc:cxnChg chg="add">
          <ac:chgData name="Filip Popovski" userId="986894f08ba48acd" providerId="LiveId" clId="{31A2A722-C334-4B61-A4CC-3EB63E634E9F}" dt="2024-02-22T11:47:43.068" v="498" actId="11529"/>
          <ac:cxnSpMkLst>
            <pc:docMk/>
            <pc:sldMk cId="1684465119" sldId="345"/>
            <ac:cxnSpMk id="27" creationId="{48F80415-6AEB-710B-456A-9F02258FDCE2}"/>
          </ac:cxnSpMkLst>
        </pc:cxnChg>
      </pc:sldChg>
      <pc:sldChg chg="del">
        <pc:chgData name="Filip Popovski" userId="986894f08ba48acd" providerId="LiveId" clId="{31A2A722-C334-4B61-A4CC-3EB63E634E9F}" dt="2024-02-21T22:52:09.149" v="234" actId="2696"/>
        <pc:sldMkLst>
          <pc:docMk/>
          <pc:sldMk cId="2981044871" sldId="346"/>
        </pc:sldMkLst>
      </pc:sldChg>
      <pc:sldChg chg="del">
        <pc:chgData name="Filip Popovski" userId="986894f08ba48acd" providerId="LiveId" clId="{31A2A722-C334-4B61-A4CC-3EB63E634E9F}" dt="2024-02-21T22:52:11.252" v="235" actId="2696"/>
        <pc:sldMkLst>
          <pc:docMk/>
          <pc:sldMk cId="3493061142" sldId="347"/>
        </pc:sldMkLst>
      </pc:sldChg>
      <pc:sldChg chg="modAnim">
        <pc:chgData name="Filip Popovski" userId="986894f08ba48acd" providerId="LiveId" clId="{31A2A722-C334-4B61-A4CC-3EB63E634E9F}" dt="2024-02-21T22:17:59.865" v="154"/>
        <pc:sldMkLst>
          <pc:docMk/>
          <pc:sldMk cId="3950301765" sldId="350"/>
        </pc:sldMkLst>
      </pc:sldChg>
      <pc:sldChg chg="addSp delSp modSp mod modAnim">
        <pc:chgData name="Filip Popovski" userId="986894f08ba48acd" providerId="LiveId" clId="{31A2A722-C334-4B61-A4CC-3EB63E634E9F}" dt="2024-02-21T22:25:05.829" v="163" actId="478"/>
        <pc:sldMkLst>
          <pc:docMk/>
          <pc:sldMk cId="4219288117" sldId="351"/>
        </pc:sldMkLst>
        <pc:spChg chg="add del mod">
          <ac:chgData name="Filip Popovski" userId="986894f08ba48acd" providerId="LiveId" clId="{31A2A722-C334-4B61-A4CC-3EB63E634E9F}" dt="2024-02-21T22:25:05.829" v="163" actId="478"/>
          <ac:spMkLst>
            <pc:docMk/>
            <pc:sldMk cId="4219288117" sldId="351"/>
            <ac:spMk id="3" creationId="{A187C2B6-40A1-7295-50F8-2C32447425E1}"/>
          </ac:spMkLst>
        </pc:spChg>
      </pc:sldChg>
      <pc:sldChg chg="modSp add mod">
        <pc:chgData name="Filip Popovski" userId="986894f08ba48acd" providerId="LiveId" clId="{31A2A722-C334-4B61-A4CC-3EB63E634E9F}" dt="2024-02-21T22:07:18.851" v="40" actId="20577"/>
        <pc:sldMkLst>
          <pc:docMk/>
          <pc:sldMk cId="1663280326" sldId="352"/>
        </pc:sldMkLst>
        <pc:spChg chg="mod">
          <ac:chgData name="Filip Popovski" userId="986894f08ba48acd" providerId="LiveId" clId="{31A2A722-C334-4B61-A4CC-3EB63E634E9F}" dt="2024-02-21T22:06:50.622" v="8" actId="20577"/>
          <ac:spMkLst>
            <pc:docMk/>
            <pc:sldMk cId="1663280326" sldId="352"/>
            <ac:spMk id="5" creationId="{0FD464F1-144B-0FB8-456D-FDDC3C087097}"/>
          </ac:spMkLst>
        </pc:spChg>
        <pc:spChg chg="mod">
          <ac:chgData name="Filip Popovski" userId="986894f08ba48acd" providerId="LiveId" clId="{31A2A722-C334-4B61-A4CC-3EB63E634E9F}" dt="2024-02-21T22:07:08.245" v="29" actId="20577"/>
          <ac:spMkLst>
            <pc:docMk/>
            <pc:sldMk cId="1663280326" sldId="352"/>
            <ac:spMk id="7" creationId="{B828D461-4AFC-8AB4-43D0-AD0E7349B4FE}"/>
          </ac:spMkLst>
        </pc:spChg>
        <pc:spChg chg="mod">
          <ac:chgData name="Filip Popovski" userId="986894f08ba48acd" providerId="LiveId" clId="{31A2A722-C334-4B61-A4CC-3EB63E634E9F}" dt="2024-02-21T22:07:03.473" v="23" actId="20577"/>
          <ac:spMkLst>
            <pc:docMk/>
            <pc:sldMk cId="1663280326" sldId="352"/>
            <ac:spMk id="8" creationId="{B3115E1E-EC29-40B9-022F-257B0C8D9C70}"/>
          </ac:spMkLst>
        </pc:spChg>
        <pc:spChg chg="mod">
          <ac:chgData name="Filip Popovski" userId="986894f08ba48acd" providerId="LiveId" clId="{31A2A722-C334-4B61-A4CC-3EB63E634E9F}" dt="2024-02-21T22:07:18.851" v="40" actId="20577"/>
          <ac:spMkLst>
            <pc:docMk/>
            <pc:sldMk cId="1663280326" sldId="352"/>
            <ac:spMk id="14" creationId="{00E354F2-C92D-608C-0544-3D7816040496}"/>
          </ac:spMkLst>
        </pc:spChg>
      </pc:sldChg>
      <pc:sldChg chg="addSp modSp add mod modAnim">
        <pc:chgData name="Filip Popovski" userId="986894f08ba48acd" providerId="LiveId" clId="{31A2A722-C334-4B61-A4CC-3EB63E634E9F}" dt="2024-02-21T22:18:03.104" v="156"/>
        <pc:sldMkLst>
          <pc:docMk/>
          <pc:sldMk cId="445684479" sldId="353"/>
        </pc:sldMkLst>
        <pc:spChg chg="add mod">
          <ac:chgData name="Filip Popovski" userId="986894f08ba48acd" providerId="LiveId" clId="{31A2A722-C334-4B61-A4CC-3EB63E634E9F}" dt="2024-02-21T22:13:53.646" v="62" actId="13822"/>
          <ac:spMkLst>
            <pc:docMk/>
            <pc:sldMk cId="445684479" sldId="353"/>
            <ac:spMk id="9" creationId="{AEBEF97E-C194-1AE3-5A25-75F40A464D3F}"/>
          </ac:spMkLst>
        </pc:spChg>
        <pc:spChg chg="add mod">
          <ac:chgData name="Filip Popovski" userId="986894f08ba48acd" providerId="LiveId" clId="{31A2A722-C334-4B61-A4CC-3EB63E634E9F}" dt="2024-02-21T22:13:56.147" v="63" actId="13822"/>
          <ac:spMkLst>
            <pc:docMk/>
            <pc:sldMk cId="445684479" sldId="353"/>
            <ac:spMk id="10" creationId="{F86D74F3-F991-D56D-4121-350A6635091A}"/>
          </ac:spMkLst>
        </pc:spChg>
        <pc:spChg chg="add mod">
          <ac:chgData name="Filip Popovski" userId="986894f08ba48acd" providerId="LiveId" clId="{31A2A722-C334-4B61-A4CC-3EB63E634E9F}" dt="2024-02-21T22:14:38.521" v="77" actId="14100"/>
          <ac:spMkLst>
            <pc:docMk/>
            <pc:sldMk cId="445684479" sldId="353"/>
            <ac:spMk id="18" creationId="{A880DACA-A5E0-2585-9256-CB27A99BA3D4}"/>
          </ac:spMkLst>
        </pc:spChg>
        <pc:spChg chg="add mod">
          <ac:chgData name="Filip Popovski" userId="986894f08ba48acd" providerId="LiveId" clId="{31A2A722-C334-4B61-A4CC-3EB63E634E9F}" dt="2024-02-21T22:15:48.950" v="104" actId="1076"/>
          <ac:spMkLst>
            <pc:docMk/>
            <pc:sldMk cId="445684479" sldId="353"/>
            <ac:spMk id="21" creationId="{D57ACF85-E6CD-8553-1B12-DD3CF3FC948C}"/>
          </ac:spMkLst>
        </pc:spChg>
        <pc:spChg chg="add mod">
          <ac:chgData name="Filip Popovski" userId="986894f08ba48acd" providerId="LiveId" clId="{31A2A722-C334-4B61-A4CC-3EB63E634E9F}" dt="2024-02-21T22:16:22.525" v="112" actId="2711"/>
          <ac:spMkLst>
            <pc:docMk/>
            <pc:sldMk cId="445684479" sldId="353"/>
            <ac:spMk id="22" creationId="{928922AA-731E-4284-2529-8E7D54483402}"/>
          </ac:spMkLst>
        </pc:spChg>
        <pc:spChg chg="add mod">
          <ac:chgData name="Filip Popovski" userId="986894f08ba48acd" providerId="LiveId" clId="{31A2A722-C334-4B61-A4CC-3EB63E634E9F}" dt="2024-02-21T22:16:38.318" v="129" actId="1076"/>
          <ac:spMkLst>
            <pc:docMk/>
            <pc:sldMk cId="445684479" sldId="353"/>
            <ac:spMk id="23" creationId="{B4FD4ED9-C53C-FC50-6E8D-68402F0B02B7}"/>
          </ac:spMkLst>
        </pc:spChg>
        <pc:spChg chg="add mod">
          <ac:chgData name="Filip Popovski" userId="986894f08ba48acd" providerId="LiveId" clId="{31A2A722-C334-4B61-A4CC-3EB63E634E9F}" dt="2024-02-21T22:17:02.367" v="144" actId="1076"/>
          <ac:spMkLst>
            <pc:docMk/>
            <pc:sldMk cId="445684479" sldId="353"/>
            <ac:spMk id="24" creationId="{50FACBF9-F3C7-C27E-33EA-2027A7E7639F}"/>
          </ac:spMkLst>
        </pc:spChg>
        <pc:cxnChg chg="add mod">
          <ac:chgData name="Filip Popovski" userId="986894f08ba48acd" providerId="LiveId" clId="{31A2A722-C334-4B61-A4CC-3EB63E634E9F}" dt="2024-02-21T22:14:02.474" v="64" actId="13822"/>
          <ac:cxnSpMkLst>
            <pc:docMk/>
            <pc:sldMk cId="445684479" sldId="353"/>
            <ac:cxnSpMk id="6" creationId="{4376577E-04B2-B4E1-9511-296CB48CE377}"/>
          </ac:cxnSpMkLst>
        </pc:cxnChg>
        <pc:cxnChg chg="add mod">
          <ac:chgData name="Filip Popovski" userId="986894f08ba48acd" providerId="LiveId" clId="{31A2A722-C334-4B61-A4CC-3EB63E634E9F}" dt="2024-02-21T22:14:11.893" v="67" actId="13822"/>
          <ac:cxnSpMkLst>
            <pc:docMk/>
            <pc:sldMk cId="445684479" sldId="353"/>
            <ac:cxnSpMk id="15" creationId="{7CD0C3A4-A607-CDA4-6552-02D1DABEC0B9}"/>
          </ac:cxnSpMkLst>
        </pc:cxnChg>
        <pc:cxnChg chg="add mod">
          <ac:chgData name="Filip Popovski" userId="986894f08ba48acd" providerId="LiveId" clId="{31A2A722-C334-4B61-A4CC-3EB63E634E9F}" dt="2024-02-21T22:14:43.738" v="78" actId="13822"/>
          <ac:cxnSpMkLst>
            <pc:docMk/>
            <pc:sldMk cId="445684479" sldId="353"/>
            <ac:cxnSpMk id="17" creationId="{62B6882E-26CD-F769-716C-6FCA13C35887}"/>
          </ac:cxnSpMkLst>
        </pc:cxnChg>
        <pc:cxnChg chg="add mod">
          <ac:chgData name="Filip Popovski" userId="986894f08ba48acd" providerId="LiveId" clId="{31A2A722-C334-4B61-A4CC-3EB63E634E9F}" dt="2024-02-21T22:14:54.789" v="81" actId="13822"/>
          <ac:cxnSpMkLst>
            <pc:docMk/>
            <pc:sldMk cId="445684479" sldId="353"/>
            <ac:cxnSpMk id="20" creationId="{511273A9-1058-A46A-C368-AAD80EA99311}"/>
          </ac:cxnSpMkLst>
        </pc:cxnChg>
        <pc:cxnChg chg="add mod">
          <ac:chgData name="Filip Popovski" userId="986894f08ba48acd" providerId="LiveId" clId="{31A2A722-C334-4B61-A4CC-3EB63E634E9F}" dt="2024-02-21T22:17:15.186" v="147" actId="13822"/>
          <ac:cxnSpMkLst>
            <pc:docMk/>
            <pc:sldMk cId="445684479" sldId="353"/>
            <ac:cxnSpMk id="26" creationId="{0F4335A5-A6A5-9B67-4C82-9FC54E8C1EC8}"/>
          </ac:cxnSpMkLst>
        </pc:cxnChg>
        <pc:cxnChg chg="add mod">
          <ac:chgData name="Filip Popovski" userId="986894f08ba48acd" providerId="LiveId" clId="{31A2A722-C334-4B61-A4CC-3EB63E634E9F}" dt="2024-02-21T22:17:27.552" v="149" actId="13822"/>
          <ac:cxnSpMkLst>
            <pc:docMk/>
            <pc:sldMk cId="445684479" sldId="353"/>
            <ac:cxnSpMk id="29" creationId="{78661AA6-35A5-C528-180D-F485CAB06C2A}"/>
          </ac:cxnSpMkLst>
        </pc:cxnChg>
        <pc:cxnChg chg="add mod">
          <ac:chgData name="Filip Popovski" userId="986894f08ba48acd" providerId="LiveId" clId="{31A2A722-C334-4B61-A4CC-3EB63E634E9F}" dt="2024-02-21T22:17:37.698" v="151" actId="13822"/>
          <ac:cxnSpMkLst>
            <pc:docMk/>
            <pc:sldMk cId="445684479" sldId="353"/>
            <ac:cxnSpMk id="31" creationId="{2083948F-0F08-5CE5-8287-F0F816469C28}"/>
          </ac:cxnSpMkLst>
        </pc:cxnChg>
      </pc:sldChg>
      <pc:sldChg chg="add modAnim">
        <pc:chgData name="Filip Popovski" userId="986894f08ba48acd" providerId="LiveId" clId="{31A2A722-C334-4B61-A4CC-3EB63E634E9F}" dt="2024-02-21T22:18:10.404" v="160"/>
        <pc:sldMkLst>
          <pc:docMk/>
          <pc:sldMk cId="2441103887" sldId="354"/>
        </pc:sldMkLst>
      </pc:sldChg>
      <pc:sldChg chg="add del">
        <pc:chgData name="Filip Popovski" userId="986894f08ba48acd" providerId="LiveId" clId="{31A2A722-C334-4B61-A4CC-3EB63E634E9F}" dt="2024-02-21T22:26:42.447" v="166" actId="2696"/>
        <pc:sldMkLst>
          <pc:docMk/>
          <pc:sldMk cId="2681944317" sldId="355"/>
        </pc:sldMkLst>
      </pc:sldChg>
      <pc:sldChg chg="addSp delSp modSp add mod delAnim">
        <pc:chgData name="Filip Popovski" userId="986894f08ba48acd" providerId="LiveId" clId="{31A2A722-C334-4B61-A4CC-3EB63E634E9F}" dt="2024-02-21T22:54:54.432" v="414" actId="1076"/>
        <pc:sldMkLst>
          <pc:docMk/>
          <pc:sldMk cId="3950706862" sldId="355"/>
        </pc:sldMkLst>
        <pc:spChg chg="mod">
          <ac:chgData name="Filip Popovski" userId="986894f08ba48acd" providerId="LiveId" clId="{31A2A722-C334-4B61-A4CC-3EB63E634E9F}" dt="2024-02-21T22:52:41.967" v="265" actId="20577"/>
          <ac:spMkLst>
            <pc:docMk/>
            <pc:sldMk cId="3950706862" sldId="355"/>
            <ac:spMk id="2" creationId="{A7801826-95C0-2AA1-FF8E-B6C817448000}"/>
          </ac:spMkLst>
        </pc:spChg>
        <pc:spChg chg="del">
          <ac:chgData name="Filip Popovski" userId="986894f08ba48acd" providerId="LiveId" clId="{31A2A722-C334-4B61-A4CC-3EB63E634E9F}" dt="2024-02-21T22:52:48.504" v="266" actId="478"/>
          <ac:spMkLst>
            <pc:docMk/>
            <pc:sldMk cId="3950706862" sldId="355"/>
            <ac:spMk id="3" creationId="{D5C93C5F-5BBB-82A9-622F-AB15AFC8C5FB}"/>
          </ac:spMkLst>
        </pc:spChg>
        <pc:spChg chg="add mod">
          <ac:chgData name="Filip Popovski" userId="986894f08ba48acd" providerId="LiveId" clId="{31A2A722-C334-4B61-A4CC-3EB63E634E9F}" dt="2024-02-21T22:54:54.432" v="414" actId="1076"/>
          <ac:spMkLst>
            <pc:docMk/>
            <pc:sldMk cId="3950706862" sldId="355"/>
            <ac:spMk id="4" creationId="{12606262-3C39-FDB4-BF8D-ED6A107F795B}"/>
          </ac:spMkLst>
        </pc:spChg>
        <pc:spChg chg="del mod">
          <ac:chgData name="Filip Popovski" userId="986894f08ba48acd" providerId="LiveId" clId="{31A2A722-C334-4B61-A4CC-3EB63E634E9F}" dt="2024-02-21T22:52:51.387" v="269" actId="478"/>
          <ac:spMkLst>
            <pc:docMk/>
            <pc:sldMk cId="3950706862" sldId="355"/>
            <ac:spMk id="11" creationId="{A5C4E9E8-FF17-D198-F14E-B5BA58345C42}"/>
          </ac:spMkLst>
        </pc:spChg>
        <pc:spChg chg="del">
          <ac:chgData name="Filip Popovski" userId="986894f08ba48acd" providerId="LiveId" clId="{31A2A722-C334-4B61-A4CC-3EB63E634E9F}" dt="2024-02-21T22:52:52.971" v="271" actId="478"/>
          <ac:spMkLst>
            <pc:docMk/>
            <pc:sldMk cId="3950706862" sldId="355"/>
            <ac:spMk id="12" creationId="{C90F7F69-F25E-EEDD-3D37-11DC69825871}"/>
          </ac:spMkLst>
        </pc:spChg>
        <pc:spChg chg="del mod">
          <ac:chgData name="Filip Popovski" userId="986894f08ba48acd" providerId="LiveId" clId="{31A2A722-C334-4B61-A4CC-3EB63E634E9F}" dt="2024-02-21T22:52:55.266" v="274" actId="478"/>
          <ac:spMkLst>
            <pc:docMk/>
            <pc:sldMk cId="3950706862" sldId="355"/>
            <ac:spMk id="20" creationId="{138581F3-32F9-A8A3-8DB4-01D933490BAE}"/>
          </ac:spMkLst>
        </pc:spChg>
        <pc:cxnChg chg="del mod">
          <ac:chgData name="Filip Popovski" userId="986894f08ba48acd" providerId="LiveId" clId="{31A2A722-C334-4B61-A4CC-3EB63E634E9F}" dt="2024-02-21T22:52:50.590" v="268" actId="478"/>
          <ac:cxnSpMkLst>
            <pc:docMk/>
            <pc:sldMk cId="3950706862" sldId="355"/>
            <ac:cxnSpMk id="13" creationId="{F7C64DED-BA19-6F46-118B-87D7280703AF}"/>
          </ac:cxnSpMkLst>
        </pc:cxnChg>
        <pc:cxnChg chg="del mod">
          <ac:chgData name="Filip Popovski" userId="986894f08ba48acd" providerId="LiveId" clId="{31A2A722-C334-4B61-A4CC-3EB63E634E9F}" dt="2024-02-21T22:52:52.326" v="270" actId="478"/>
          <ac:cxnSpMkLst>
            <pc:docMk/>
            <pc:sldMk cId="3950706862" sldId="355"/>
            <ac:cxnSpMk id="15" creationId="{2C759A12-BF7F-20A3-7FA9-EF324AF35768}"/>
          </ac:cxnSpMkLst>
        </pc:cxnChg>
        <pc:cxnChg chg="del mod">
          <ac:chgData name="Filip Popovski" userId="986894f08ba48acd" providerId="LiveId" clId="{31A2A722-C334-4B61-A4CC-3EB63E634E9F}" dt="2024-02-21T22:52:53.561" v="272" actId="478"/>
          <ac:cxnSpMkLst>
            <pc:docMk/>
            <pc:sldMk cId="3950706862" sldId="355"/>
            <ac:cxnSpMk id="21" creationId="{0E9F8371-AEB5-9301-1710-3A86F9409A86}"/>
          </ac:cxnSpMkLst>
        </pc:cxnChg>
      </pc:sldChg>
      <pc:sldChg chg="addSp delSp modSp add mod delAnim modAnim">
        <pc:chgData name="Filip Popovski" userId="986894f08ba48acd" providerId="LiveId" clId="{31A2A722-C334-4B61-A4CC-3EB63E634E9F}" dt="2024-02-22T13:31:37.851" v="890" actId="1076"/>
        <pc:sldMkLst>
          <pc:docMk/>
          <pc:sldMk cId="3528446126" sldId="356"/>
        </pc:sldMkLst>
        <pc:spChg chg="mod">
          <ac:chgData name="Filip Popovski" userId="986894f08ba48acd" providerId="LiveId" clId="{31A2A722-C334-4B61-A4CC-3EB63E634E9F}" dt="2024-02-22T13:31:37.851" v="890" actId="1076"/>
          <ac:spMkLst>
            <pc:docMk/>
            <pc:sldMk cId="3528446126" sldId="356"/>
            <ac:spMk id="6" creationId="{4E293ABC-3099-B9A0-01B3-3DE6901A164E}"/>
          </ac:spMkLst>
        </pc:spChg>
        <pc:spChg chg="mod">
          <ac:chgData name="Filip Popovski" userId="986894f08ba48acd" providerId="LiveId" clId="{31A2A722-C334-4B61-A4CC-3EB63E634E9F}" dt="2024-02-22T13:12:17.857" v="708" actId="20577"/>
          <ac:spMkLst>
            <pc:docMk/>
            <pc:sldMk cId="3528446126" sldId="356"/>
            <ac:spMk id="9" creationId="{35F49CA0-8E47-8828-0496-9D6C03DB430D}"/>
          </ac:spMkLst>
        </pc:spChg>
        <pc:spChg chg="mod">
          <ac:chgData name="Filip Popovski" userId="986894f08ba48acd" providerId="LiveId" clId="{31A2A722-C334-4B61-A4CC-3EB63E634E9F}" dt="2024-02-22T13:13:33.982" v="746" actId="20577"/>
          <ac:spMkLst>
            <pc:docMk/>
            <pc:sldMk cId="3528446126" sldId="356"/>
            <ac:spMk id="10" creationId="{266BD2D7-6520-A156-2217-BF5A8A168DA3}"/>
          </ac:spMkLst>
        </pc:spChg>
        <pc:spChg chg="add mod">
          <ac:chgData name="Filip Popovski" userId="986894f08ba48acd" providerId="LiveId" clId="{31A2A722-C334-4B61-A4CC-3EB63E634E9F}" dt="2024-02-22T13:00:32.516" v="539" actId="1076"/>
          <ac:spMkLst>
            <pc:docMk/>
            <pc:sldMk cId="3528446126" sldId="356"/>
            <ac:spMk id="11" creationId="{DFB35FF1-97BE-E876-2190-A0BCEC61C3E3}"/>
          </ac:spMkLst>
        </pc:spChg>
        <pc:spChg chg="del">
          <ac:chgData name="Filip Popovski" userId="986894f08ba48acd" providerId="LiveId" clId="{31A2A722-C334-4B61-A4CC-3EB63E634E9F}" dt="2024-02-22T13:00:05.155" v="515" actId="478"/>
          <ac:spMkLst>
            <pc:docMk/>
            <pc:sldMk cId="3528446126" sldId="356"/>
            <ac:spMk id="14" creationId="{5DD46B61-F56B-FD00-B8EF-1ED505FA3575}"/>
          </ac:spMkLst>
        </pc:spChg>
        <pc:spChg chg="add mod">
          <ac:chgData name="Filip Popovski" userId="986894f08ba48acd" providerId="LiveId" clId="{31A2A722-C334-4B61-A4CC-3EB63E634E9F}" dt="2024-02-22T13:00:46.342" v="551" actId="20577"/>
          <ac:spMkLst>
            <pc:docMk/>
            <pc:sldMk cId="3528446126" sldId="356"/>
            <ac:spMk id="16" creationId="{53CE1946-D5BD-F204-53F5-DFEDF0C7A71E}"/>
          </ac:spMkLst>
        </pc:spChg>
        <pc:spChg chg="add mod">
          <ac:chgData name="Filip Popovski" userId="986894f08ba48acd" providerId="LiveId" clId="{31A2A722-C334-4B61-A4CC-3EB63E634E9F}" dt="2024-02-22T13:13:09.420" v="734" actId="20577"/>
          <ac:spMkLst>
            <pc:docMk/>
            <pc:sldMk cId="3528446126" sldId="356"/>
            <ac:spMk id="17" creationId="{264DAC61-A57C-17AF-F598-84C5DB54068C}"/>
          </ac:spMkLst>
        </pc:spChg>
        <pc:spChg chg="add mod">
          <ac:chgData name="Filip Popovski" userId="986894f08ba48acd" providerId="LiveId" clId="{31A2A722-C334-4B61-A4CC-3EB63E634E9F}" dt="2024-02-22T13:02:25.390" v="596"/>
          <ac:spMkLst>
            <pc:docMk/>
            <pc:sldMk cId="3528446126" sldId="356"/>
            <ac:spMk id="26" creationId="{B5D4CC0A-8DCA-46BD-1007-5CAF48FD788E}"/>
          </ac:spMkLst>
        </pc:spChg>
        <pc:spChg chg="add del mod">
          <ac:chgData name="Filip Popovski" userId="986894f08ba48acd" providerId="LiveId" clId="{31A2A722-C334-4B61-A4CC-3EB63E634E9F}" dt="2024-02-22T13:12:32.393" v="716" actId="478"/>
          <ac:spMkLst>
            <pc:docMk/>
            <pc:sldMk cId="3528446126" sldId="356"/>
            <ac:spMk id="28" creationId="{CAFE3487-7366-5C8A-3A14-99E366F78782}"/>
          </ac:spMkLst>
        </pc:spChg>
        <pc:spChg chg="add mod">
          <ac:chgData name="Filip Popovski" userId="986894f08ba48acd" providerId="LiveId" clId="{31A2A722-C334-4B61-A4CC-3EB63E634E9F}" dt="2024-02-22T13:15:15.262" v="795" actId="1076"/>
          <ac:spMkLst>
            <pc:docMk/>
            <pc:sldMk cId="3528446126" sldId="356"/>
            <ac:spMk id="31" creationId="{3DC78600-2168-C1CB-DABB-93BFDF9230BF}"/>
          </ac:spMkLst>
        </pc:spChg>
        <pc:spChg chg="add mod">
          <ac:chgData name="Filip Popovski" userId="986894f08ba48acd" providerId="LiveId" clId="{31A2A722-C334-4B61-A4CC-3EB63E634E9F}" dt="2024-02-22T13:15:54.862" v="803" actId="20577"/>
          <ac:spMkLst>
            <pc:docMk/>
            <pc:sldMk cId="3528446126" sldId="356"/>
            <ac:spMk id="34" creationId="{F52F08AE-6603-8315-7867-8C6151605B41}"/>
          </ac:spMkLst>
        </pc:spChg>
        <pc:spChg chg="add mod">
          <ac:chgData name="Filip Popovski" userId="986894f08ba48acd" providerId="LiveId" clId="{31A2A722-C334-4B61-A4CC-3EB63E634E9F}" dt="2024-02-22T13:16:27.502" v="826" actId="1076"/>
          <ac:spMkLst>
            <pc:docMk/>
            <pc:sldMk cId="3528446126" sldId="356"/>
            <ac:spMk id="37" creationId="{0008170C-2934-DC2A-4F57-3F72505B4025}"/>
          </ac:spMkLst>
        </pc:spChg>
        <pc:spChg chg="add del mod">
          <ac:chgData name="Filip Popovski" userId="986894f08ba48acd" providerId="LiveId" clId="{31A2A722-C334-4B61-A4CC-3EB63E634E9F}" dt="2024-02-22T13:12:23.944" v="709" actId="478"/>
          <ac:spMkLst>
            <pc:docMk/>
            <pc:sldMk cId="3528446126" sldId="356"/>
            <ac:spMk id="38" creationId="{D7E1BF69-C2A3-BBDF-A147-DB09DD16BC7E}"/>
          </ac:spMkLst>
        </pc:spChg>
        <pc:spChg chg="add del mod">
          <ac:chgData name="Filip Popovski" userId="986894f08ba48acd" providerId="LiveId" clId="{31A2A722-C334-4B61-A4CC-3EB63E634E9F}" dt="2024-02-22T13:12:24.827" v="710" actId="478"/>
          <ac:spMkLst>
            <pc:docMk/>
            <pc:sldMk cId="3528446126" sldId="356"/>
            <ac:spMk id="43" creationId="{5CB2A909-8ABD-2DA3-4990-81739FFF756D}"/>
          </ac:spMkLst>
        </pc:spChg>
        <pc:spChg chg="add del mod">
          <ac:chgData name="Filip Popovski" userId="986894f08ba48acd" providerId="LiveId" clId="{31A2A722-C334-4B61-A4CC-3EB63E634E9F}" dt="2024-02-22T13:12:27.290" v="713" actId="478"/>
          <ac:spMkLst>
            <pc:docMk/>
            <pc:sldMk cId="3528446126" sldId="356"/>
            <ac:spMk id="46" creationId="{C91D1225-2927-7901-7F90-265FCB447EF5}"/>
          </ac:spMkLst>
        </pc:spChg>
        <pc:spChg chg="add del mod">
          <ac:chgData name="Filip Popovski" userId="986894f08ba48acd" providerId="LiveId" clId="{31A2A722-C334-4B61-A4CC-3EB63E634E9F}" dt="2024-02-22T13:16:02.326" v="805" actId="478"/>
          <ac:spMkLst>
            <pc:docMk/>
            <pc:sldMk cId="3528446126" sldId="356"/>
            <ac:spMk id="52" creationId="{10EC44FD-FCD8-9FA4-E4AC-292D47E5E24D}"/>
          </ac:spMkLst>
        </pc:spChg>
        <pc:spChg chg="add mod">
          <ac:chgData name="Filip Popovski" userId="986894f08ba48acd" providerId="LiveId" clId="{31A2A722-C334-4B61-A4CC-3EB63E634E9F}" dt="2024-02-22T13:13:56.166" v="776" actId="1076"/>
          <ac:spMkLst>
            <pc:docMk/>
            <pc:sldMk cId="3528446126" sldId="356"/>
            <ac:spMk id="53" creationId="{CC920147-B622-5AB3-D4E2-57157847C52D}"/>
          </ac:spMkLst>
        </pc:spChg>
        <pc:spChg chg="add mod">
          <ac:chgData name="Filip Popovski" userId="986894f08ba48acd" providerId="LiveId" clId="{31A2A722-C334-4B61-A4CC-3EB63E634E9F}" dt="2024-02-22T13:13:41.710" v="760" actId="20577"/>
          <ac:spMkLst>
            <pc:docMk/>
            <pc:sldMk cId="3528446126" sldId="356"/>
            <ac:spMk id="56" creationId="{4377848D-517A-541B-2325-90F126E1FCA5}"/>
          </ac:spMkLst>
        </pc:spChg>
        <pc:spChg chg="add del mod">
          <ac:chgData name="Filip Popovski" userId="986894f08ba48acd" providerId="LiveId" clId="{31A2A722-C334-4B61-A4CC-3EB63E634E9F}" dt="2024-02-22T13:16:04.246" v="806" actId="478"/>
          <ac:spMkLst>
            <pc:docMk/>
            <pc:sldMk cId="3528446126" sldId="356"/>
            <ac:spMk id="60" creationId="{BFC219E5-95EA-F540-8E20-595BC9C3A0CC}"/>
          </ac:spMkLst>
        </pc:spChg>
        <pc:spChg chg="add del mod">
          <ac:chgData name="Filip Popovski" userId="986894f08ba48acd" providerId="LiveId" clId="{31A2A722-C334-4B61-A4CC-3EB63E634E9F}" dt="2024-02-22T13:15:22.420" v="797" actId="478"/>
          <ac:spMkLst>
            <pc:docMk/>
            <pc:sldMk cId="3528446126" sldId="356"/>
            <ac:spMk id="61" creationId="{3C26AD4D-BCC5-0B60-28B8-A56D4A27F86E}"/>
          </ac:spMkLst>
        </pc:spChg>
        <pc:spChg chg="add mod">
          <ac:chgData name="Filip Popovski" userId="986894f08ba48acd" providerId="LiveId" clId="{31A2A722-C334-4B61-A4CC-3EB63E634E9F}" dt="2024-02-22T13:17:54.670" v="833" actId="1076"/>
          <ac:spMkLst>
            <pc:docMk/>
            <pc:sldMk cId="3528446126" sldId="356"/>
            <ac:spMk id="77" creationId="{D2ED5493-DD01-5346-1F97-941CF6A492BE}"/>
          </ac:spMkLst>
        </pc:spChg>
        <pc:spChg chg="add del mod">
          <ac:chgData name="Filip Popovski" userId="986894f08ba48acd" providerId="LiveId" clId="{31A2A722-C334-4B61-A4CC-3EB63E634E9F}" dt="2024-02-22T13:17:59.687" v="835" actId="478"/>
          <ac:spMkLst>
            <pc:docMk/>
            <pc:sldMk cId="3528446126" sldId="356"/>
            <ac:spMk id="78" creationId="{23F98674-5F89-2506-0C07-B7816920D829}"/>
          </ac:spMkLst>
        </pc:spChg>
        <pc:spChg chg="add mod">
          <ac:chgData name="Filip Popovski" userId="986894f08ba48acd" providerId="LiveId" clId="{31A2A722-C334-4B61-A4CC-3EB63E634E9F}" dt="2024-02-22T13:18:09.309" v="838" actId="1076"/>
          <ac:spMkLst>
            <pc:docMk/>
            <pc:sldMk cId="3528446126" sldId="356"/>
            <ac:spMk id="79" creationId="{F68F79BA-D31C-B6B9-7117-2DEE519F89EF}"/>
          </ac:spMkLst>
        </pc:spChg>
        <pc:spChg chg="add mod">
          <ac:chgData name="Filip Popovski" userId="986894f08ba48acd" providerId="LiveId" clId="{31A2A722-C334-4B61-A4CC-3EB63E634E9F}" dt="2024-02-22T13:18:51.765" v="841" actId="1076"/>
          <ac:spMkLst>
            <pc:docMk/>
            <pc:sldMk cId="3528446126" sldId="356"/>
            <ac:spMk id="80" creationId="{443C1A94-F77E-6F9D-DA15-331E05DDA72A}"/>
          </ac:spMkLst>
        </pc:spChg>
        <pc:cxnChg chg="del">
          <ac:chgData name="Filip Popovski" userId="986894f08ba48acd" providerId="LiveId" clId="{31A2A722-C334-4B61-A4CC-3EB63E634E9F}" dt="2024-02-22T13:01:34.224" v="572" actId="478"/>
          <ac:cxnSpMkLst>
            <pc:docMk/>
            <pc:sldMk cId="3528446126" sldId="356"/>
            <ac:cxnSpMk id="5" creationId="{8BFDBDD8-0D43-CB82-B7AA-1E40D6AE1AB8}"/>
          </ac:cxnSpMkLst>
        </pc:cxnChg>
        <pc:cxnChg chg="add">
          <ac:chgData name="Filip Popovski" userId="986894f08ba48acd" providerId="LiveId" clId="{31A2A722-C334-4B61-A4CC-3EB63E634E9F}" dt="2024-02-22T13:00:21.712" v="537" actId="11529"/>
          <ac:cxnSpMkLst>
            <pc:docMk/>
            <pc:sldMk cId="3528446126" sldId="356"/>
            <ac:cxnSpMk id="7" creationId="{5DC8061D-E814-3A69-16C0-140808BF3FCC}"/>
          </ac:cxnSpMkLst>
        </pc:cxnChg>
        <pc:cxnChg chg="del mod">
          <ac:chgData name="Filip Popovski" userId="986894f08ba48acd" providerId="LiveId" clId="{31A2A722-C334-4B61-A4CC-3EB63E634E9F}" dt="2024-02-22T13:01:24.189" v="564" actId="478"/>
          <ac:cxnSpMkLst>
            <pc:docMk/>
            <pc:sldMk cId="3528446126" sldId="356"/>
            <ac:cxnSpMk id="8" creationId="{9111D910-4F30-4835-6B90-0EF30177C632}"/>
          </ac:cxnSpMkLst>
        </pc:cxnChg>
        <pc:cxnChg chg="add">
          <ac:chgData name="Filip Popovski" userId="986894f08ba48acd" providerId="LiveId" clId="{31A2A722-C334-4B61-A4CC-3EB63E634E9F}" dt="2024-02-22T13:00:36.760" v="540" actId="11529"/>
          <ac:cxnSpMkLst>
            <pc:docMk/>
            <pc:sldMk cId="3528446126" sldId="356"/>
            <ac:cxnSpMk id="15" creationId="{EF286065-172B-2D75-477C-9219D314D23A}"/>
          </ac:cxnSpMkLst>
        </pc:cxnChg>
        <pc:cxnChg chg="add mod">
          <ac:chgData name="Filip Popovski" userId="986894f08ba48acd" providerId="LiveId" clId="{31A2A722-C334-4B61-A4CC-3EB63E634E9F}" dt="2024-02-22T13:31:37.851" v="890" actId="1076"/>
          <ac:cxnSpMkLst>
            <pc:docMk/>
            <pc:sldMk cId="3528446126" sldId="356"/>
            <ac:cxnSpMk id="19" creationId="{3B2F1BD6-505F-204A-7788-050560F7179E}"/>
          </ac:cxnSpMkLst>
        </pc:cxnChg>
        <pc:cxnChg chg="add mod">
          <ac:chgData name="Filip Popovski" userId="986894f08ba48acd" providerId="LiveId" clId="{31A2A722-C334-4B61-A4CC-3EB63E634E9F}" dt="2024-02-22T13:31:37.851" v="890" actId="1076"/>
          <ac:cxnSpMkLst>
            <pc:docMk/>
            <pc:sldMk cId="3528446126" sldId="356"/>
            <ac:cxnSpMk id="21" creationId="{25BE3B12-1CA2-53FA-9F3E-25C266836616}"/>
          </ac:cxnSpMkLst>
        </pc:cxnChg>
        <pc:cxnChg chg="del">
          <ac:chgData name="Filip Popovski" userId="986894f08ba48acd" providerId="LiveId" clId="{31A2A722-C334-4B61-A4CC-3EB63E634E9F}" dt="2024-02-22T13:01:59.235" v="582" actId="478"/>
          <ac:cxnSpMkLst>
            <pc:docMk/>
            <pc:sldMk cId="3528446126" sldId="356"/>
            <ac:cxnSpMk id="22" creationId="{E1694CB6-402A-57D6-AAEA-B0FA09016B13}"/>
          </ac:cxnSpMkLst>
        </pc:cxnChg>
        <pc:cxnChg chg="add del">
          <ac:chgData name="Filip Popovski" userId="986894f08ba48acd" providerId="LiveId" clId="{31A2A722-C334-4B61-A4CC-3EB63E634E9F}" dt="2024-02-22T13:12:29.935" v="715" actId="478"/>
          <ac:cxnSpMkLst>
            <pc:docMk/>
            <pc:sldMk cId="3528446126" sldId="356"/>
            <ac:cxnSpMk id="24" creationId="{0EA32323-13C4-C285-FD8C-341AA80C4773}"/>
          </ac:cxnSpMkLst>
        </pc:cxnChg>
        <pc:cxnChg chg="del mod">
          <ac:chgData name="Filip Popovski" userId="986894f08ba48acd" providerId="LiveId" clId="{31A2A722-C334-4B61-A4CC-3EB63E634E9F}" dt="2024-02-22T13:01:14.694" v="561" actId="478"/>
          <ac:cxnSpMkLst>
            <pc:docMk/>
            <pc:sldMk cId="3528446126" sldId="356"/>
            <ac:cxnSpMk id="25" creationId="{F2D945CC-B1E1-56F4-F5A1-5F67BB99269D}"/>
          </ac:cxnSpMkLst>
        </pc:cxnChg>
        <pc:cxnChg chg="del">
          <ac:chgData name="Filip Popovski" userId="986894f08ba48acd" providerId="LiveId" clId="{31A2A722-C334-4B61-A4CC-3EB63E634E9F}" dt="2024-02-22T13:01:08.318" v="560" actId="478"/>
          <ac:cxnSpMkLst>
            <pc:docMk/>
            <pc:sldMk cId="3528446126" sldId="356"/>
            <ac:cxnSpMk id="27" creationId="{0A375D73-A89D-5F1D-F401-27494EA6D345}"/>
          </ac:cxnSpMkLst>
        </pc:cxnChg>
        <pc:cxnChg chg="add del mod">
          <ac:chgData name="Filip Popovski" userId="986894f08ba48acd" providerId="LiveId" clId="{31A2A722-C334-4B61-A4CC-3EB63E634E9F}" dt="2024-02-22T13:12:34.739" v="718" actId="478"/>
          <ac:cxnSpMkLst>
            <pc:docMk/>
            <pc:sldMk cId="3528446126" sldId="356"/>
            <ac:cxnSpMk id="30" creationId="{0A5AE460-685E-3F02-58D7-D3EAE8A18D36}"/>
          </ac:cxnSpMkLst>
        </pc:cxnChg>
        <pc:cxnChg chg="add mod">
          <ac:chgData name="Filip Popovski" userId="986894f08ba48acd" providerId="LiveId" clId="{31A2A722-C334-4B61-A4CC-3EB63E634E9F}" dt="2024-02-22T13:14:16.834" v="781" actId="14100"/>
          <ac:cxnSpMkLst>
            <pc:docMk/>
            <pc:sldMk cId="3528446126" sldId="356"/>
            <ac:cxnSpMk id="33" creationId="{55916559-999D-A83C-6A2E-DDA7B8212215}"/>
          </ac:cxnSpMkLst>
        </pc:cxnChg>
        <pc:cxnChg chg="add mod">
          <ac:chgData name="Filip Popovski" userId="986894f08ba48acd" providerId="LiveId" clId="{31A2A722-C334-4B61-A4CC-3EB63E634E9F}" dt="2024-02-22T13:14:21.086" v="782" actId="14100"/>
          <ac:cxnSpMkLst>
            <pc:docMk/>
            <pc:sldMk cId="3528446126" sldId="356"/>
            <ac:cxnSpMk id="36" creationId="{D2750452-0D5E-25C1-A40F-543519986B5F}"/>
          </ac:cxnSpMkLst>
        </pc:cxnChg>
        <pc:cxnChg chg="add del">
          <ac:chgData name="Filip Popovski" userId="986894f08ba48acd" providerId="LiveId" clId="{31A2A722-C334-4B61-A4CC-3EB63E634E9F}" dt="2024-02-22T13:12:26.362" v="712" actId="478"/>
          <ac:cxnSpMkLst>
            <pc:docMk/>
            <pc:sldMk cId="3528446126" sldId="356"/>
            <ac:cxnSpMk id="40" creationId="{0283BCDB-36F0-8F0A-019B-48BB37EAFD74}"/>
          </ac:cxnSpMkLst>
        </pc:cxnChg>
        <pc:cxnChg chg="add del">
          <ac:chgData name="Filip Popovski" userId="986894f08ba48acd" providerId="LiveId" clId="{31A2A722-C334-4B61-A4CC-3EB63E634E9F}" dt="2024-02-22T13:12:33.691" v="717" actId="478"/>
          <ac:cxnSpMkLst>
            <pc:docMk/>
            <pc:sldMk cId="3528446126" sldId="356"/>
            <ac:cxnSpMk id="42" creationId="{2D8F14E3-28EB-4835-5C07-AF07996C676A}"/>
          </ac:cxnSpMkLst>
        </pc:cxnChg>
        <pc:cxnChg chg="add del">
          <ac:chgData name="Filip Popovski" userId="986894f08ba48acd" providerId="LiveId" clId="{31A2A722-C334-4B61-A4CC-3EB63E634E9F}" dt="2024-02-22T13:12:25.369" v="711" actId="478"/>
          <ac:cxnSpMkLst>
            <pc:docMk/>
            <pc:sldMk cId="3528446126" sldId="356"/>
            <ac:cxnSpMk id="45" creationId="{D8063D09-16A7-934F-AA5E-D916FED17371}"/>
          </ac:cxnSpMkLst>
        </pc:cxnChg>
        <pc:cxnChg chg="add del mod">
          <ac:chgData name="Filip Popovski" userId="986894f08ba48acd" providerId="LiveId" clId="{31A2A722-C334-4B61-A4CC-3EB63E634E9F}" dt="2024-02-22T13:12:28.054" v="714" actId="478"/>
          <ac:cxnSpMkLst>
            <pc:docMk/>
            <pc:sldMk cId="3528446126" sldId="356"/>
            <ac:cxnSpMk id="48" creationId="{2627F7A0-E839-203F-FFDB-0B1AAA5600C2}"/>
          </ac:cxnSpMkLst>
        </pc:cxnChg>
        <pc:cxnChg chg="add del mod">
          <ac:chgData name="Filip Popovski" userId="986894f08ba48acd" providerId="LiveId" clId="{31A2A722-C334-4B61-A4CC-3EB63E634E9F}" dt="2024-02-22T13:10:04.344" v="690" actId="478"/>
          <ac:cxnSpMkLst>
            <pc:docMk/>
            <pc:sldMk cId="3528446126" sldId="356"/>
            <ac:cxnSpMk id="51" creationId="{B15F6D67-63C9-3EB7-CC6C-33BDA5B38037}"/>
          </ac:cxnSpMkLst>
        </pc:cxnChg>
        <pc:cxnChg chg="add del">
          <ac:chgData name="Filip Popovski" userId="986894f08ba48acd" providerId="LiveId" clId="{31A2A722-C334-4B61-A4CC-3EB63E634E9F}" dt="2024-02-22T13:16:06.011" v="807" actId="478"/>
          <ac:cxnSpMkLst>
            <pc:docMk/>
            <pc:sldMk cId="3528446126" sldId="356"/>
            <ac:cxnSpMk id="55" creationId="{9C601F6E-88FE-AF2E-3DE4-3965A3C67BCF}"/>
          </ac:cxnSpMkLst>
        </pc:cxnChg>
        <pc:cxnChg chg="add del mod">
          <ac:chgData name="Filip Popovski" userId="986894f08ba48acd" providerId="LiveId" clId="{31A2A722-C334-4B61-A4CC-3EB63E634E9F}" dt="2024-02-22T13:16:07.892" v="808" actId="478"/>
          <ac:cxnSpMkLst>
            <pc:docMk/>
            <pc:sldMk cId="3528446126" sldId="356"/>
            <ac:cxnSpMk id="58" creationId="{3E85A980-E6BD-CEA0-024E-2D8596078E02}"/>
          </ac:cxnSpMkLst>
        </pc:cxnChg>
        <pc:cxnChg chg="add del">
          <ac:chgData name="Filip Popovski" userId="986894f08ba48acd" providerId="LiveId" clId="{31A2A722-C334-4B61-A4CC-3EB63E634E9F}" dt="2024-02-22T13:15:27.946" v="798" actId="478"/>
          <ac:cxnSpMkLst>
            <pc:docMk/>
            <pc:sldMk cId="3528446126" sldId="356"/>
            <ac:cxnSpMk id="63" creationId="{448D3DC7-8885-F807-77FD-40CBB9900A3B}"/>
          </ac:cxnSpMkLst>
        </pc:cxnChg>
        <pc:cxnChg chg="add del">
          <ac:chgData name="Filip Popovski" userId="986894f08ba48acd" providerId="LiveId" clId="{31A2A722-C334-4B61-A4CC-3EB63E634E9F}" dt="2024-02-22T13:15:28.909" v="799" actId="478"/>
          <ac:cxnSpMkLst>
            <pc:docMk/>
            <pc:sldMk cId="3528446126" sldId="356"/>
            <ac:cxnSpMk id="65" creationId="{FFCCA7BC-0913-A1C1-6D02-1C29F802F11C}"/>
          </ac:cxnSpMkLst>
        </pc:cxnChg>
        <pc:cxnChg chg="add mod">
          <ac:chgData name="Filip Popovski" userId="986894f08ba48acd" providerId="LiveId" clId="{31A2A722-C334-4B61-A4CC-3EB63E634E9F}" dt="2024-02-22T13:31:37.851" v="890" actId="1076"/>
          <ac:cxnSpMkLst>
            <pc:docMk/>
            <pc:sldMk cId="3528446126" sldId="356"/>
            <ac:cxnSpMk id="71" creationId="{770AAEF8-0B4F-C29C-1714-AE86C0B79461}"/>
          </ac:cxnSpMkLst>
        </pc:cxnChg>
        <pc:cxnChg chg="add mod">
          <ac:chgData name="Filip Popovski" userId="986894f08ba48acd" providerId="LiveId" clId="{31A2A722-C334-4B61-A4CC-3EB63E634E9F}" dt="2024-02-22T13:17:00.717" v="829" actId="14100"/>
          <ac:cxnSpMkLst>
            <pc:docMk/>
            <pc:sldMk cId="3528446126" sldId="356"/>
            <ac:cxnSpMk id="73" creationId="{50406BA0-D9AD-B9DC-1E7D-D90110B0FDC4}"/>
          </ac:cxnSpMkLst>
        </pc:cxnChg>
        <pc:cxnChg chg="add">
          <ac:chgData name="Filip Popovski" userId="986894f08ba48acd" providerId="LiveId" clId="{31A2A722-C334-4B61-A4CC-3EB63E634E9F}" dt="2024-02-22T13:17:12.595" v="830" actId="11529"/>
          <ac:cxnSpMkLst>
            <pc:docMk/>
            <pc:sldMk cId="3528446126" sldId="356"/>
            <ac:cxnSpMk id="76" creationId="{974279D4-60C7-506F-300F-05599B39E9A4}"/>
          </ac:cxnSpMkLst>
        </pc:cxnChg>
      </pc:sldChg>
      <pc:sldChg chg="addSp delSp modSp new mod modAnim">
        <pc:chgData name="Filip Popovski" userId="986894f08ba48acd" providerId="LiveId" clId="{31A2A722-C334-4B61-A4CC-3EB63E634E9F}" dt="2024-02-22T13:37:16.303" v="1073" actId="14100"/>
        <pc:sldMkLst>
          <pc:docMk/>
          <pc:sldMk cId="1363694338" sldId="357"/>
        </pc:sldMkLst>
        <pc:spChg chg="del">
          <ac:chgData name="Filip Popovski" userId="986894f08ba48acd" providerId="LiveId" clId="{31A2A722-C334-4B61-A4CC-3EB63E634E9F}" dt="2024-02-22T13:30:11.269" v="843" actId="478"/>
          <ac:spMkLst>
            <pc:docMk/>
            <pc:sldMk cId="1363694338" sldId="357"/>
            <ac:spMk id="2" creationId="{F4506972-5AEA-29E7-19A6-FEBF5EFBF93C}"/>
          </ac:spMkLst>
        </pc:spChg>
        <pc:spChg chg="del">
          <ac:chgData name="Filip Popovski" userId="986894f08ba48acd" providerId="LiveId" clId="{31A2A722-C334-4B61-A4CC-3EB63E634E9F}" dt="2024-02-22T13:30:12.875" v="844" actId="478"/>
          <ac:spMkLst>
            <pc:docMk/>
            <pc:sldMk cId="1363694338" sldId="357"/>
            <ac:spMk id="3" creationId="{CE285443-7333-4C9B-5D39-22BF4B84BAE8}"/>
          </ac:spMkLst>
        </pc:spChg>
        <pc:spChg chg="del">
          <ac:chgData name="Filip Popovski" userId="986894f08ba48acd" providerId="LiveId" clId="{31A2A722-C334-4B61-A4CC-3EB63E634E9F}" dt="2024-02-22T13:30:16.773" v="845" actId="478"/>
          <ac:spMkLst>
            <pc:docMk/>
            <pc:sldMk cId="1363694338" sldId="357"/>
            <ac:spMk id="4" creationId="{E7D6DAC1-4532-379F-BE5B-741BC1D647AF}"/>
          </ac:spMkLst>
        </pc:spChg>
        <pc:spChg chg="add mod">
          <ac:chgData name="Filip Popovski" userId="986894f08ba48acd" providerId="LiveId" clId="{31A2A722-C334-4B61-A4CC-3EB63E634E9F}" dt="2024-02-22T13:30:34.411" v="855" actId="1076"/>
          <ac:spMkLst>
            <pc:docMk/>
            <pc:sldMk cId="1363694338" sldId="357"/>
            <ac:spMk id="6" creationId="{C249B9CA-37C5-C46E-5A60-E3B11A9A0EE6}"/>
          </ac:spMkLst>
        </pc:spChg>
        <pc:spChg chg="add mod">
          <ac:chgData name="Filip Popovski" userId="986894f08ba48acd" providerId="LiveId" clId="{31A2A722-C334-4B61-A4CC-3EB63E634E9F}" dt="2024-02-22T13:30:41.286" v="857" actId="1076"/>
          <ac:spMkLst>
            <pc:docMk/>
            <pc:sldMk cId="1363694338" sldId="357"/>
            <ac:spMk id="7" creationId="{3E324DD7-8FDD-1A44-A831-55FF0F8C6432}"/>
          </ac:spMkLst>
        </pc:spChg>
        <pc:spChg chg="add mod">
          <ac:chgData name="Filip Popovski" userId="986894f08ba48acd" providerId="LiveId" clId="{31A2A722-C334-4B61-A4CC-3EB63E634E9F}" dt="2024-02-22T13:37:13.586" v="1072" actId="1076"/>
          <ac:spMkLst>
            <pc:docMk/>
            <pc:sldMk cId="1363694338" sldId="357"/>
            <ac:spMk id="8" creationId="{FFBF5915-76B3-F64A-7E03-6E28003EBFCB}"/>
          </ac:spMkLst>
        </pc:spChg>
        <pc:spChg chg="add mod">
          <ac:chgData name="Filip Popovski" userId="986894f08ba48acd" providerId="LiveId" clId="{31A2A722-C334-4B61-A4CC-3EB63E634E9F}" dt="2024-02-22T13:30:56.939" v="872" actId="1076"/>
          <ac:spMkLst>
            <pc:docMk/>
            <pc:sldMk cId="1363694338" sldId="357"/>
            <ac:spMk id="9" creationId="{98C8B7F1-F043-FA3C-6E07-367D04911B12}"/>
          </ac:spMkLst>
        </pc:spChg>
        <pc:spChg chg="add mod">
          <ac:chgData name="Filip Popovski" userId="986894f08ba48acd" providerId="LiveId" clId="{31A2A722-C334-4B61-A4CC-3EB63E634E9F}" dt="2024-02-22T13:31:29.295" v="888" actId="20577"/>
          <ac:spMkLst>
            <pc:docMk/>
            <pc:sldMk cId="1363694338" sldId="357"/>
            <ac:spMk id="16" creationId="{8984CE6B-BDD7-9852-5F61-052FEE1935C9}"/>
          </ac:spMkLst>
        </pc:spChg>
        <pc:spChg chg="add mod">
          <ac:chgData name="Filip Popovski" userId="986894f08ba48acd" providerId="LiveId" clId="{31A2A722-C334-4B61-A4CC-3EB63E634E9F}" dt="2024-02-22T13:36:11.253" v="1051" actId="20577"/>
          <ac:spMkLst>
            <pc:docMk/>
            <pc:sldMk cId="1363694338" sldId="357"/>
            <ac:spMk id="17" creationId="{10A75E6E-F23F-0D6A-5BB9-30381F8FAA85}"/>
          </ac:spMkLst>
        </pc:spChg>
        <pc:spChg chg="add mod">
          <ac:chgData name="Filip Popovski" userId="986894f08ba48acd" providerId="LiveId" clId="{31A2A722-C334-4B61-A4CC-3EB63E634E9F}" dt="2024-02-22T13:31:47.354" v="900" actId="1076"/>
          <ac:spMkLst>
            <pc:docMk/>
            <pc:sldMk cId="1363694338" sldId="357"/>
            <ac:spMk id="19" creationId="{782618AE-0CA3-79EF-B908-DE3BDFD319DA}"/>
          </ac:spMkLst>
        </pc:spChg>
        <pc:spChg chg="add mod">
          <ac:chgData name="Filip Popovski" userId="986894f08ba48acd" providerId="LiveId" clId="{31A2A722-C334-4B61-A4CC-3EB63E634E9F}" dt="2024-02-22T13:32:09.371" v="907" actId="20577"/>
          <ac:spMkLst>
            <pc:docMk/>
            <pc:sldMk cId="1363694338" sldId="357"/>
            <ac:spMk id="23" creationId="{40C7FBAD-FCD8-C495-7EB2-60418FA6FCCA}"/>
          </ac:spMkLst>
        </pc:spChg>
        <pc:spChg chg="add mod">
          <ac:chgData name="Filip Popovski" userId="986894f08ba48acd" providerId="LiveId" clId="{31A2A722-C334-4B61-A4CC-3EB63E634E9F}" dt="2024-02-22T13:32:19.454" v="909" actId="1076"/>
          <ac:spMkLst>
            <pc:docMk/>
            <pc:sldMk cId="1363694338" sldId="357"/>
            <ac:spMk id="24" creationId="{5C25260D-4E48-EDC7-FB57-F20B6784AE17}"/>
          </ac:spMkLst>
        </pc:spChg>
        <pc:spChg chg="add mod">
          <ac:chgData name="Filip Popovski" userId="986894f08ba48acd" providerId="LiveId" clId="{31A2A722-C334-4B61-A4CC-3EB63E634E9F}" dt="2024-02-22T13:32:28.856" v="915" actId="20577"/>
          <ac:spMkLst>
            <pc:docMk/>
            <pc:sldMk cId="1363694338" sldId="357"/>
            <ac:spMk id="25" creationId="{DDB4BDED-1486-727C-E729-BB2968050C2C}"/>
          </ac:spMkLst>
        </pc:spChg>
        <pc:spChg chg="add mod">
          <ac:chgData name="Filip Popovski" userId="986894f08ba48acd" providerId="LiveId" clId="{31A2A722-C334-4B61-A4CC-3EB63E634E9F}" dt="2024-02-22T13:33:20.248" v="928" actId="20577"/>
          <ac:spMkLst>
            <pc:docMk/>
            <pc:sldMk cId="1363694338" sldId="357"/>
            <ac:spMk id="32" creationId="{990C2B49-E970-02B6-1FBA-61C3AA69E9DC}"/>
          </ac:spMkLst>
        </pc:spChg>
        <pc:spChg chg="add mod">
          <ac:chgData name="Filip Popovski" userId="986894f08ba48acd" providerId="LiveId" clId="{31A2A722-C334-4B61-A4CC-3EB63E634E9F}" dt="2024-02-22T13:33:34.415" v="953" actId="20577"/>
          <ac:spMkLst>
            <pc:docMk/>
            <pc:sldMk cId="1363694338" sldId="357"/>
            <ac:spMk id="33" creationId="{6DBCBDF0-8703-C71C-5191-A52FC6C38880}"/>
          </ac:spMkLst>
        </pc:spChg>
        <pc:spChg chg="add mod">
          <ac:chgData name="Filip Popovski" userId="986894f08ba48acd" providerId="LiveId" clId="{31A2A722-C334-4B61-A4CC-3EB63E634E9F}" dt="2024-02-22T13:33:49.002" v="967" actId="20577"/>
          <ac:spMkLst>
            <pc:docMk/>
            <pc:sldMk cId="1363694338" sldId="357"/>
            <ac:spMk id="34" creationId="{4BC1AA79-A9B0-BA4C-E9FF-F1AEC6B94EB9}"/>
          </ac:spMkLst>
        </pc:spChg>
        <pc:spChg chg="add mod">
          <ac:chgData name="Filip Popovski" userId="986894f08ba48acd" providerId="LiveId" clId="{31A2A722-C334-4B61-A4CC-3EB63E634E9F}" dt="2024-02-22T13:34:00.667" v="982" actId="20577"/>
          <ac:spMkLst>
            <pc:docMk/>
            <pc:sldMk cId="1363694338" sldId="357"/>
            <ac:spMk id="35" creationId="{A1DC67F6-35AB-CC05-9C54-F03317711EC4}"/>
          </ac:spMkLst>
        </pc:spChg>
        <pc:spChg chg="add mod">
          <ac:chgData name="Filip Popovski" userId="986894f08ba48acd" providerId="LiveId" clId="{31A2A722-C334-4B61-A4CC-3EB63E634E9F}" dt="2024-02-22T13:34:13.587" v="999" actId="20577"/>
          <ac:spMkLst>
            <pc:docMk/>
            <pc:sldMk cId="1363694338" sldId="357"/>
            <ac:spMk id="36" creationId="{5049DFEF-730E-88CA-1329-16AC2D69590B}"/>
          </ac:spMkLst>
        </pc:spChg>
        <pc:spChg chg="add mod">
          <ac:chgData name="Filip Popovski" userId="986894f08ba48acd" providerId="LiveId" clId="{31A2A722-C334-4B61-A4CC-3EB63E634E9F}" dt="2024-02-22T13:34:23.909" v="1016" actId="20577"/>
          <ac:spMkLst>
            <pc:docMk/>
            <pc:sldMk cId="1363694338" sldId="357"/>
            <ac:spMk id="37" creationId="{F2994595-A55C-D0E7-1CE7-0C45CF390957}"/>
          </ac:spMkLst>
        </pc:spChg>
        <pc:spChg chg="add mod">
          <ac:chgData name="Filip Popovski" userId="986894f08ba48acd" providerId="LiveId" clId="{31A2A722-C334-4B61-A4CC-3EB63E634E9F}" dt="2024-02-22T13:36:42.002" v="1060" actId="1076"/>
          <ac:spMkLst>
            <pc:docMk/>
            <pc:sldMk cId="1363694338" sldId="357"/>
            <ac:spMk id="38" creationId="{91BBA828-A2D2-DA55-4BF2-2361B30BD50C}"/>
          </ac:spMkLst>
        </pc:spChg>
        <pc:spChg chg="add mod">
          <ac:chgData name="Filip Popovski" userId="986894f08ba48acd" providerId="LiveId" clId="{31A2A722-C334-4B61-A4CC-3EB63E634E9F}" dt="2024-02-22T13:36:48.315" v="1062" actId="1076"/>
          <ac:spMkLst>
            <pc:docMk/>
            <pc:sldMk cId="1363694338" sldId="357"/>
            <ac:spMk id="41" creationId="{DF6C76A0-3188-1AD5-9EB4-970E72857A96}"/>
          </ac:spMkLst>
        </pc:spChg>
        <pc:spChg chg="add mod">
          <ac:chgData name="Filip Popovski" userId="986894f08ba48acd" providerId="LiveId" clId="{31A2A722-C334-4B61-A4CC-3EB63E634E9F}" dt="2024-02-22T13:35:15.018" v="1033" actId="1076"/>
          <ac:spMkLst>
            <pc:docMk/>
            <pc:sldMk cId="1363694338" sldId="357"/>
            <ac:spMk id="46" creationId="{F8782B65-EBF7-423C-E722-12EBE17A7458}"/>
          </ac:spMkLst>
        </pc:spChg>
        <pc:cxnChg chg="add mod">
          <ac:chgData name="Filip Popovski" userId="986894f08ba48acd" providerId="LiveId" clId="{31A2A722-C334-4B61-A4CC-3EB63E634E9F}" dt="2024-02-22T13:35:23.186" v="1036" actId="14100"/>
          <ac:cxnSpMkLst>
            <pc:docMk/>
            <pc:sldMk cId="1363694338" sldId="357"/>
            <ac:cxnSpMk id="2" creationId="{A3077C50-3370-F115-E96C-1888444535AA}"/>
          </ac:cxnSpMkLst>
        </pc:cxnChg>
        <pc:cxnChg chg="add mod">
          <ac:chgData name="Filip Popovski" userId="986894f08ba48acd" providerId="LiveId" clId="{31A2A722-C334-4B61-A4CC-3EB63E634E9F}" dt="2024-02-22T13:35:53.074" v="1040" actId="14100"/>
          <ac:cxnSpMkLst>
            <pc:docMk/>
            <pc:sldMk cId="1363694338" sldId="357"/>
            <ac:cxnSpMk id="10" creationId="{ADA44C7F-579A-21BE-1F2A-4F11A9F173B6}"/>
          </ac:cxnSpMkLst>
        </pc:cxnChg>
        <pc:cxnChg chg="add">
          <ac:chgData name="Filip Popovski" userId="986894f08ba48acd" providerId="LiveId" clId="{31A2A722-C334-4B61-A4CC-3EB63E634E9F}" dt="2024-02-22T13:31:01.971" v="873" actId="11529"/>
          <ac:cxnSpMkLst>
            <pc:docMk/>
            <pc:sldMk cId="1363694338" sldId="357"/>
            <ac:cxnSpMk id="11" creationId="{C2F2F9B3-A1BD-022F-53FA-8FBE723854DC}"/>
          </ac:cxnSpMkLst>
        </pc:cxnChg>
        <pc:cxnChg chg="add">
          <ac:chgData name="Filip Popovski" userId="986894f08ba48acd" providerId="LiveId" clId="{31A2A722-C334-4B61-A4CC-3EB63E634E9F}" dt="2024-02-22T13:31:10.308" v="874" actId="11529"/>
          <ac:cxnSpMkLst>
            <pc:docMk/>
            <pc:sldMk cId="1363694338" sldId="357"/>
            <ac:cxnSpMk id="13" creationId="{ED32ECAB-D2E8-7D61-213E-18F87AC97FF5}"/>
          </ac:cxnSpMkLst>
        </pc:cxnChg>
        <pc:cxnChg chg="add mod">
          <ac:chgData name="Filip Popovski" userId="986894f08ba48acd" providerId="LiveId" clId="{31A2A722-C334-4B61-A4CC-3EB63E634E9F}" dt="2024-02-22T13:37:16.303" v="1073" actId="14100"/>
          <ac:cxnSpMkLst>
            <pc:docMk/>
            <pc:sldMk cId="1363694338" sldId="357"/>
            <ac:cxnSpMk id="15" creationId="{5619946D-4BC0-DE9D-C78C-22B16DCB8D9E}"/>
          </ac:cxnSpMkLst>
        </pc:cxnChg>
        <pc:cxnChg chg="add">
          <ac:chgData name="Filip Popovski" userId="986894f08ba48acd" providerId="LiveId" clId="{31A2A722-C334-4B61-A4CC-3EB63E634E9F}" dt="2024-02-22T13:31:36.475" v="889" actId="11529"/>
          <ac:cxnSpMkLst>
            <pc:docMk/>
            <pc:sldMk cId="1363694338" sldId="357"/>
            <ac:cxnSpMk id="18" creationId="{9A8243F3-9615-ED6B-5EAA-BCF16690901A}"/>
          </ac:cxnSpMkLst>
        </pc:cxnChg>
        <pc:cxnChg chg="add mod">
          <ac:chgData name="Filip Popovski" userId="986894f08ba48acd" providerId="LiveId" clId="{31A2A722-C334-4B61-A4CC-3EB63E634E9F}" dt="2024-02-22T13:36:25.254" v="1055" actId="14100"/>
          <ac:cxnSpMkLst>
            <pc:docMk/>
            <pc:sldMk cId="1363694338" sldId="357"/>
            <ac:cxnSpMk id="20" creationId="{C4039754-1832-C352-64A1-52A01C2FEEEE}"/>
          </ac:cxnSpMkLst>
        </pc:cxnChg>
        <pc:cxnChg chg="add mod">
          <ac:chgData name="Filip Popovski" userId="986894f08ba48acd" providerId="LiveId" clId="{31A2A722-C334-4B61-A4CC-3EB63E634E9F}" dt="2024-02-22T13:31:56.977" v="902" actId="14100"/>
          <ac:cxnSpMkLst>
            <pc:docMk/>
            <pc:sldMk cId="1363694338" sldId="357"/>
            <ac:cxnSpMk id="21" creationId="{DC6ED402-7850-0388-AABE-59C223A803EA}"/>
          </ac:cxnSpMkLst>
        </pc:cxnChg>
        <pc:cxnChg chg="add">
          <ac:chgData name="Filip Popovski" userId="986894f08ba48acd" providerId="LiveId" clId="{31A2A722-C334-4B61-A4CC-3EB63E634E9F}" dt="2024-02-22T13:32:38.516" v="916" actId="11529"/>
          <ac:cxnSpMkLst>
            <pc:docMk/>
            <pc:sldMk cId="1363694338" sldId="357"/>
            <ac:cxnSpMk id="27" creationId="{F658FFB2-4164-F981-3200-52CA089EB30C}"/>
          </ac:cxnSpMkLst>
        </pc:cxnChg>
        <pc:cxnChg chg="add mod">
          <ac:chgData name="Filip Popovski" userId="986894f08ba48acd" providerId="LiveId" clId="{31A2A722-C334-4B61-A4CC-3EB63E634E9F}" dt="2024-02-22T13:36:32.881" v="1058" actId="14100"/>
          <ac:cxnSpMkLst>
            <pc:docMk/>
            <pc:sldMk cId="1363694338" sldId="357"/>
            <ac:cxnSpMk id="28" creationId="{47138C52-5E93-7038-B92A-FB810A1B361D}"/>
          </ac:cxnSpMkLst>
        </pc:cxnChg>
        <pc:cxnChg chg="add">
          <ac:chgData name="Filip Popovski" userId="986894f08ba48acd" providerId="LiveId" clId="{31A2A722-C334-4B61-A4CC-3EB63E634E9F}" dt="2024-02-22T13:32:44.387" v="917" actId="11529"/>
          <ac:cxnSpMkLst>
            <pc:docMk/>
            <pc:sldMk cId="1363694338" sldId="357"/>
            <ac:cxnSpMk id="29" creationId="{F26146FE-DF56-7854-95D4-2E865F718A25}"/>
          </ac:cxnSpMkLst>
        </pc:cxnChg>
        <pc:cxnChg chg="add">
          <ac:chgData name="Filip Popovski" userId="986894f08ba48acd" providerId="LiveId" clId="{31A2A722-C334-4B61-A4CC-3EB63E634E9F}" dt="2024-02-22T13:32:50.425" v="918" actId="11529"/>
          <ac:cxnSpMkLst>
            <pc:docMk/>
            <pc:sldMk cId="1363694338" sldId="357"/>
            <ac:cxnSpMk id="31" creationId="{A3F4841A-BB96-5843-EE41-17E6DE4380C9}"/>
          </ac:cxnSpMkLst>
        </pc:cxnChg>
        <pc:cxnChg chg="add">
          <ac:chgData name="Filip Popovski" userId="986894f08ba48acd" providerId="LiveId" clId="{31A2A722-C334-4B61-A4CC-3EB63E634E9F}" dt="2024-02-22T13:34:29.851" v="1017" actId="11529"/>
          <ac:cxnSpMkLst>
            <pc:docMk/>
            <pc:sldMk cId="1363694338" sldId="357"/>
            <ac:cxnSpMk id="39" creationId="{2A270BBF-D15D-BC65-1A66-A10EE2932B4A}"/>
          </ac:cxnSpMkLst>
        </pc:cxnChg>
        <pc:cxnChg chg="add mod">
          <ac:chgData name="Filip Popovski" userId="986894f08ba48acd" providerId="LiveId" clId="{31A2A722-C334-4B61-A4CC-3EB63E634E9F}" dt="2024-02-22T13:34:35.237" v="1020" actId="14100"/>
          <ac:cxnSpMkLst>
            <pc:docMk/>
            <pc:sldMk cId="1363694338" sldId="357"/>
            <ac:cxnSpMk id="40" creationId="{A5B0D74B-8AC0-2BA6-43BF-A4010C2F6C5F}"/>
          </ac:cxnSpMkLst>
        </pc:cxnChg>
        <pc:cxnChg chg="add mod">
          <ac:chgData name="Filip Popovski" userId="986894f08ba48acd" providerId="LiveId" clId="{31A2A722-C334-4B61-A4CC-3EB63E634E9F}" dt="2024-02-22T13:34:38.906" v="1023" actId="14100"/>
          <ac:cxnSpMkLst>
            <pc:docMk/>
            <pc:sldMk cId="1363694338" sldId="357"/>
            <ac:cxnSpMk id="42" creationId="{40DAC9C5-378D-985D-9939-2F2BA8BA69DA}"/>
          </ac:cxnSpMkLst>
        </pc:cxnChg>
        <pc:cxnChg chg="add mod">
          <ac:chgData name="Filip Popovski" userId="986894f08ba48acd" providerId="LiveId" clId="{31A2A722-C334-4B61-A4CC-3EB63E634E9F}" dt="2024-02-22T13:37:11.283" v="1071" actId="1076"/>
          <ac:cxnSpMkLst>
            <pc:docMk/>
            <pc:sldMk cId="1363694338" sldId="357"/>
            <ac:cxnSpMk id="43" creationId="{0B29A756-F9F9-7182-D324-3AF1B4A5EE72}"/>
          </ac:cxnSpMkLst>
        </pc:cxnChg>
        <pc:cxnChg chg="add mod">
          <ac:chgData name="Filip Popovski" userId="986894f08ba48acd" providerId="LiveId" clId="{31A2A722-C334-4B61-A4CC-3EB63E634E9F}" dt="2024-02-22T13:34:44.850" v="1026" actId="14100"/>
          <ac:cxnSpMkLst>
            <pc:docMk/>
            <pc:sldMk cId="1363694338" sldId="357"/>
            <ac:cxnSpMk id="44" creationId="{36DFF716-F6A8-E1A5-16B3-2824B08EE8A3}"/>
          </ac:cxnSpMkLst>
        </pc:cxnChg>
        <pc:cxnChg chg="add mod">
          <ac:chgData name="Filip Popovski" userId="986894f08ba48acd" providerId="LiveId" clId="{31A2A722-C334-4B61-A4CC-3EB63E634E9F}" dt="2024-02-22T13:37:08.794" v="1070" actId="14100"/>
          <ac:cxnSpMkLst>
            <pc:docMk/>
            <pc:sldMk cId="1363694338" sldId="357"/>
            <ac:cxnSpMk id="47" creationId="{3A5F943E-A9BF-D3C0-105A-690F323A2ABB}"/>
          </ac:cxnSpMkLst>
        </pc:cxnChg>
      </pc:sldChg>
    </pc:docChg>
  </pc:docChgLst>
  <pc:docChgLst>
    <pc:chgData name="Filip Popovski" userId="986894f08ba48acd" providerId="LiveId" clId="{25CC8759-1EDB-45BA-AC80-F8CADF4B2435}"/>
    <pc:docChg chg="undo custSel addSld delSld modSld">
      <pc:chgData name="Filip Popovski" userId="986894f08ba48acd" providerId="LiveId" clId="{25CC8759-1EDB-45BA-AC80-F8CADF4B2435}" dt="2024-02-27T10:09:55.449" v="1219" actId="20577"/>
      <pc:docMkLst>
        <pc:docMk/>
      </pc:docMkLst>
      <pc:sldChg chg="modSp mod">
        <pc:chgData name="Filip Popovski" userId="986894f08ba48acd" providerId="LiveId" clId="{25CC8759-1EDB-45BA-AC80-F8CADF4B2435}" dt="2024-02-25T19:14:55.789" v="71"/>
        <pc:sldMkLst>
          <pc:docMk/>
          <pc:sldMk cId="954410245" sldId="335"/>
        </pc:sldMkLst>
        <pc:spChg chg="mod">
          <ac:chgData name="Filip Popovski" userId="986894f08ba48acd" providerId="LiveId" clId="{25CC8759-1EDB-45BA-AC80-F8CADF4B2435}" dt="2024-02-25T19:12:53.360" v="13" actId="20577"/>
          <ac:spMkLst>
            <pc:docMk/>
            <pc:sldMk cId="954410245" sldId="335"/>
            <ac:spMk id="3" creationId="{2BE0BCE3-7A85-71CE-E027-A8E454AF1454}"/>
          </ac:spMkLst>
        </pc:spChg>
        <pc:spChg chg="mod">
          <ac:chgData name="Filip Popovski" userId="986894f08ba48acd" providerId="LiveId" clId="{25CC8759-1EDB-45BA-AC80-F8CADF4B2435}" dt="2024-02-25T19:13:22.293" v="29" actId="20577"/>
          <ac:spMkLst>
            <pc:docMk/>
            <pc:sldMk cId="954410245" sldId="335"/>
            <ac:spMk id="11" creationId="{ED6426AC-1969-AEA3-FD73-52BAF5055E0A}"/>
          </ac:spMkLst>
        </pc:spChg>
        <pc:spChg chg="mod">
          <ac:chgData name="Filip Popovski" userId="986894f08ba48acd" providerId="LiveId" clId="{25CC8759-1EDB-45BA-AC80-F8CADF4B2435}" dt="2024-02-25T19:14:55.789" v="71"/>
          <ac:spMkLst>
            <pc:docMk/>
            <pc:sldMk cId="954410245" sldId="335"/>
            <ac:spMk id="12" creationId="{029B7B2D-46F0-BC48-4260-73C760D97F64}"/>
          </ac:spMkLst>
        </pc:spChg>
      </pc:sldChg>
      <pc:sldChg chg="addSp delSp modSp mod">
        <pc:chgData name="Filip Popovski" userId="986894f08ba48acd" providerId="LiveId" clId="{25CC8759-1EDB-45BA-AC80-F8CADF4B2435}" dt="2024-02-25T19:15:47.216" v="86" actId="403"/>
        <pc:sldMkLst>
          <pc:docMk/>
          <pc:sldMk cId="582749365" sldId="336"/>
        </pc:sldMkLst>
        <pc:spChg chg="add mod">
          <ac:chgData name="Filip Popovski" userId="986894f08ba48acd" providerId="LiveId" clId="{25CC8759-1EDB-45BA-AC80-F8CADF4B2435}" dt="2024-02-25T19:15:47.216" v="86" actId="403"/>
          <ac:spMkLst>
            <pc:docMk/>
            <pc:sldMk cId="582749365" sldId="336"/>
            <ac:spMk id="4" creationId="{2364DA23-8EB9-375D-8436-AFAD118C92A6}"/>
          </ac:spMkLst>
        </pc:spChg>
        <pc:spChg chg="mod">
          <ac:chgData name="Filip Popovski" userId="986894f08ba48acd" providerId="LiveId" clId="{25CC8759-1EDB-45BA-AC80-F8CADF4B2435}" dt="2024-02-25T19:15:15.263" v="73" actId="207"/>
          <ac:spMkLst>
            <pc:docMk/>
            <pc:sldMk cId="582749365" sldId="336"/>
            <ac:spMk id="5" creationId="{223EAF73-5352-4011-79A3-DDD6EB8DD1D7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9" creationId="{0741A646-7AF0-28DF-5684-EFA61C6711FE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11" creationId="{608D41A8-8EA3-559C-3EB5-4D5148EC6944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12" creationId="{9C731E60-2CC2-1C2C-6EBB-7C3220A08299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13" creationId="{AFF7BF90-0F0A-05E1-B699-379E590BA33E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14" creationId="{AE24BFD2-6083-3711-6DE7-BCF54931F4BF}"/>
          </ac:spMkLst>
        </pc:spChg>
        <pc:spChg chg="del">
          <ac:chgData name="Filip Popovski" userId="986894f08ba48acd" providerId="LiveId" clId="{25CC8759-1EDB-45BA-AC80-F8CADF4B2435}" dt="2024-02-25T19:15:18.616" v="74" actId="478"/>
          <ac:spMkLst>
            <pc:docMk/>
            <pc:sldMk cId="582749365" sldId="336"/>
            <ac:spMk id="15" creationId="{03C4043C-0B3B-2860-60B3-115C5313B4D6}"/>
          </ac:spMkLst>
        </pc:spChg>
      </pc:sldChg>
      <pc:sldChg chg="addSp delSp modSp mod">
        <pc:chgData name="Filip Popovski" userId="986894f08ba48acd" providerId="LiveId" clId="{25CC8759-1EDB-45BA-AC80-F8CADF4B2435}" dt="2024-02-25T19:18:22.229" v="121" actId="113"/>
        <pc:sldMkLst>
          <pc:docMk/>
          <pc:sldMk cId="3786907341" sldId="337"/>
        </pc:sldMkLst>
        <pc:spChg chg="mod">
          <ac:chgData name="Filip Popovski" userId="986894f08ba48acd" providerId="LiveId" clId="{25CC8759-1EDB-45BA-AC80-F8CADF4B2435}" dt="2024-02-25T19:16:07.510" v="90" actId="122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Filip Popovski" userId="986894f08ba48acd" providerId="LiveId" clId="{25CC8759-1EDB-45BA-AC80-F8CADF4B2435}" dt="2024-02-25T19:16:14.917" v="93" actId="478"/>
          <ac:spMkLst>
            <pc:docMk/>
            <pc:sldMk cId="3786907341" sldId="337"/>
            <ac:spMk id="4" creationId="{AE975633-DEF7-7845-036C-1908B2F472E0}"/>
          </ac:spMkLst>
        </pc:spChg>
        <pc:spChg chg="del mod">
          <ac:chgData name="Filip Popovski" userId="986894f08ba48acd" providerId="LiveId" clId="{25CC8759-1EDB-45BA-AC80-F8CADF4B2435}" dt="2024-02-25T19:16:17.657" v="94" actId="478"/>
          <ac:spMkLst>
            <pc:docMk/>
            <pc:sldMk cId="3786907341" sldId="337"/>
            <ac:spMk id="7" creationId="{E838FD59-F2ED-432C-0C74-76C7FF4A1957}"/>
          </ac:spMkLst>
        </pc:spChg>
        <pc:spChg chg="add mod">
          <ac:chgData name="Filip Popovski" userId="986894f08ba48acd" providerId="LiveId" clId="{25CC8759-1EDB-45BA-AC80-F8CADF4B2435}" dt="2024-02-25T19:18:10.578" v="116" actId="113"/>
          <ac:spMkLst>
            <pc:docMk/>
            <pc:sldMk cId="3786907341" sldId="337"/>
            <ac:spMk id="14" creationId="{1443D8F9-3536-7720-0365-55FEC99DBC08}"/>
          </ac:spMkLst>
        </pc:spChg>
        <pc:spChg chg="add mod">
          <ac:chgData name="Filip Popovski" userId="986894f08ba48acd" providerId="LiveId" clId="{25CC8759-1EDB-45BA-AC80-F8CADF4B2435}" dt="2024-02-25T19:18:12.284" v="117" actId="113"/>
          <ac:spMkLst>
            <pc:docMk/>
            <pc:sldMk cId="3786907341" sldId="337"/>
            <ac:spMk id="15" creationId="{F8F8FE19-FA8D-8A0F-8D28-7622AF2C99C1}"/>
          </ac:spMkLst>
        </pc:spChg>
        <pc:spChg chg="add mod">
          <ac:chgData name="Filip Popovski" userId="986894f08ba48acd" providerId="LiveId" clId="{25CC8759-1EDB-45BA-AC80-F8CADF4B2435}" dt="2024-02-25T19:18:14.090" v="118" actId="113"/>
          <ac:spMkLst>
            <pc:docMk/>
            <pc:sldMk cId="3786907341" sldId="337"/>
            <ac:spMk id="16" creationId="{90B6D80E-237E-63B7-C6E2-C1D262AC498F}"/>
          </ac:spMkLst>
        </pc:spChg>
        <pc:spChg chg="add mod">
          <ac:chgData name="Filip Popovski" userId="986894f08ba48acd" providerId="LiveId" clId="{25CC8759-1EDB-45BA-AC80-F8CADF4B2435}" dt="2024-02-25T19:17:31.390" v="108"/>
          <ac:spMkLst>
            <pc:docMk/>
            <pc:sldMk cId="3786907341" sldId="337"/>
            <ac:spMk id="17" creationId="{550892CD-4B89-9A9B-39EA-D657F7B08616}"/>
          </ac:spMkLst>
        </pc:spChg>
        <pc:spChg chg="add mod">
          <ac:chgData name="Filip Popovski" userId="986894f08ba48acd" providerId="LiveId" clId="{25CC8759-1EDB-45BA-AC80-F8CADF4B2435}" dt="2024-02-25T19:18:17.833" v="119" actId="113"/>
          <ac:spMkLst>
            <pc:docMk/>
            <pc:sldMk cId="3786907341" sldId="337"/>
            <ac:spMk id="18" creationId="{D0750530-FEEF-EA56-92FF-F2D86538163D}"/>
          </ac:spMkLst>
        </pc:spChg>
        <pc:spChg chg="add mod">
          <ac:chgData name="Filip Popovski" userId="986894f08ba48acd" providerId="LiveId" clId="{25CC8759-1EDB-45BA-AC80-F8CADF4B2435}" dt="2024-02-25T19:18:19.865" v="120" actId="113"/>
          <ac:spMkLst>
            <pc:docMk/>
            <pc:sldMk cId="3786907341" sldId="337"/>
            <ac:spMk id="19" creationId="{444BD983-8D13-3762-318C-AAB218260BE0}"/>
          </ac:spMkLst>
        </pc:spChg>
        <pc:spChg chg="add mod">
          <ac:chgData name="Filip Popovski" userId="986894f08ba48acd" providerId="LiveId" clId="{25CC8759-1EDB-45BA-AC80-F8CADF4B2435}" dt="2024-02-25T19:18:22.229" v="121" actId="113"/>
          <ac:spMkLst>
            <pc:docMk/>
            <pc:sldMk cId="3786907341" sldId="337"/>
            <ac:spMk id="20" creationId="{6F548FE5-CB93-3DA9-70DB-014DB8DDE1A8}"/>
          </ac:spMkLst>
        </pc:spChg>
        <pc:picChg chg="del">
          <ac:chgData name="Filip Popovski" userId="986894f08ba48acd" providerId="LiveId" clId="{25CC8759-1EDB-45BA-AC80-F8CADF4B2435}" dt="2024-02-25T19:16:08.934" v="91" actId="478"/>
          <ac:picMkLst>
            <pc:docMk/>
            <pc:sldMk cId="3786907341" sldId="337"/>
            <ac:picMk id="5" creationId="{11BF3883-D311-0F3A-56A4-F5C3E03B4C56}"/>
          </ac:picMkLst>
        </pc:picChg>
        <pc:picChg chg="add mod">
          <ac:chgData name="Filip Popovski" userId="986894f08ba48acd" providerId="LiveId" clId="{25CC8759-1EDB-45BA-AC80-F8CADF4B2435}" dt="2024-02-25T19:16:41.223" v="101" actId="1076"/>
          <ac:picMkLst>
            <pc:docMk/>
            <pc:sldMk cId="3786907341" sldId="337"/>
            <ac:picMk id="6" creationId="{48D46944-E4A2-CA57-A80F-37A48E7F9EA8}"/>
          </ac:picMkLst>
        </pc:picChg>
        <pc:picChg chg="add mod">
          <ac:chgData name="Filip Popovski" userId="986894f08ba48acd" providerId="LiveId" clId="{25CC8759-1EDB-45BA-AC80-F8CADF4B2435}" dt="2024-02-25T19:16:33.590" v="98" actId="1076"/>
          <ac:picMkLst>
            <pc:docMk/>
            <pc:sldMk cId="3786907341" sldId="337"/>
            <ac:picMk id="8" creationId="{E898AD4B-4169-5B30-7D91-3651FA418CA8}"/>
          </ac:picMkLst>
        </pc:picChg>
        <pc:picChg chg="add mod">
          <ac:chgData name="Filip Popovski" userId="986894f08ba48acd" providerId="LiveId" clId="{25CC8759-1EDB-45BA-AC80-F8CADF4B2435}" dt="2024-02-25T19:16:32.712" v="97" actId="1076"/>
          <ac:picMkLst>
            <pc:docMk/>
            <pc:sldMk cId="3786907341" sldId="337"/>
            <ac:picMk id="9" creationId="{A4958353-4FF3-14F2-F909-BDA0F0B1E5C8}"/>
          </ac:picMkLst>
        </pc:picChg>
        <pc:picChg chg="add mod">
          <ac:chgData name="Filip Popovski" userId="986894f08ba48acd" providerId="LiveId" clId="{25CC8759-1EDB-45BA-AC80-F8CADF4B2435}" dt="2024-02-25T19:17:57.500" v="113" actId="1076"/>
          <ac:picMkLst>
            <pc:docMk/>
            <pc:sldMk cId="3786907341" sldId="337"/>
            <ac:picMk id="10" creationId="{240BF4BA-86B1-8D81-C8D7-FAAF35D550D4}"/>
          </ac:picMkLst>
        </pc:picChg>
        <pc:picChg chg="add mod">
          <ac:chgData name="Filip Popovski" userId="986894f08ba48acd" providerId="LiveId" clId="{25CC8759-1EDB-45BA-AC80-F8CADF4B2435}" dt="2024-02-25T19:17:56.404" v="112" actId="1076"/>
          <ac:picMkLst>
            <pc:docMk/>
            <pc:sldMk cId="3786907341" sldId="337"/>
            <ac:picMk id="11" creationId="{8038B05C-4E26-682B-09BA-43C6F92BB78B}"/>
          </ac:picMkLst>
        </pc:picChg>
        <pc:picChg chg="add mod">
          <ac:chgData name="Filip Popovski" userId="986894f08ba48acd" providerId="LiveId" clId="{25CC8759-1EDB-45BA-AC80-F8CADF4B2435}" dt="2024-02-25T19:16:31.478" v="96" actId="1076"/>
          <ac:picMkLst>
            <pc:docMk/>
            <pc:sldMk cId="3786907341" sldId="337"/>
            <ac:picMk id="13" creationId="{717B0182-D426-D85E-B911-4E0D1F59E871}"/>
          </ac:picMkLst>
        </pc:picChg>
      </pc:sldChg>
      <pc:sldChg chg="addSp delSp modSp mod">
        <pc:chgData name="Filip Popovski" userId="986894f08ba48acd" providerId="LiveId" clId="{25CC8759-1EDB-45BA-AC80-F8CADF4B2435}" dt="2024-02-25T19:24:38.594" v="157" actId="1076"/>
        <pc:sldMkLst>
          <pc:docMk/>
          <pc:sldMk cId="3590816519" sldId="338"/>
        </pc:sldMkLst>
        <pc:spChg chg="mod">
          <ac:chgData name="Filip Popovski" userId="986894f08ba48acd" providerId="LiveId" clId="{25CC8759-1EDB-45BA-AC80-F8CADF4B2435}" dt="2024-02-25T19:21:53.254" v="123" actId="122"/>
          <ac:spMkLst>
            <pc:docMk/>
            <pc:sldMk cId="3590816519" sldId="338"/>
            <ac:spMk id="2" creationId="{94C9DDD8-3394-6FB2-960C-451DEBD7F640}"/>
          </ac:spMkLst>
        </pc:spChg>
        <pc:spChg chg="add mod">
          <ac:chgData name="Filip Popovski" userId="986894f08ba48acd" providerId="LiveId" clId="{25CC8759-1EDB-45BA-AC80-F8CADF4B2435}" dt="2024-02-25T19:24:27.088" v="153" actId="255"/>
          <ac:spMkLst>
            <pc:docMk/>
            <pc:sldMk cId="3590816519" sldId="338"/>
            <ac:spMk id="4" creationId="{E1244C9F-7830-00E6-8165-B88581EBB92E}"/>
          </ac:spMkLst>
        </pc:spChg>
        <pc:spChg chg="add mod">
          <ac:chgData name="Filip Popovski" userId="986894f08ba48acd" providerId="LiveId" clId="{25CC8759-1EDB-45BA-AC80-F8CADF4B2435}" dt="2024-02-25T19:24:33.315" v="156" actId="404"/>
          <ac:spMkLst>
            <pc:docMk/>
            <pc:sldMk cId="3590816519" sldId="338"/>
            <ac:spMk id="6" creationId="{1550F6B2-BB1B-0DAE-951D-06943AA0CF0D}"/>
          </ac:spMkLst>
        </pc:spChg>
        <pc:spChg chg="del">
          <ac:chgData name="Filip Popovski" userId="986894f08ba48acd" providerId="LiveId" clId="{25CC8759-1EDB-45BA-AC80-F8CADF4B2435}" dt="2024-02-25T19:21:54.449" v="124" actId="478"/>
          <ac:spMkLst>
            <pc:docMk/>
            <pc:sldMk cId="3590816519" sldId="338"/>
            <ac:spMk id="8" creationId="{0B13207A-CCBB-BB6D-0B9F-6EE0A6F221E6}"/>
          </ac:spMkLst>
        </pc:spChg>
        <pc:spChg chg="add mod">
          <ac:chgData name="Filip Popovski" userId="986894f08ba48acd" providerId="LiveId" clId="{25CC8759-1EDB-45BA-AC80-F8CADF4B2435}" dt="2024-02-25T19:24:38.594" v="157" actId="1076"/>
          <ac:spMkLst>
            <pc:docMk/>
            <pc:sldMk cId="3590816519" sldId="338"/>
            <ac:spMk id="9" creationId="{7F574E12-058C-BDDD-363D-87CE5169E35E}"/>
          </ac:spMkLst>
        </pc:spChg>
        <pc:spChg chg="del">
          <ac:chgData name="Filip Popovski" userId="986894f08ba48acd" providerId="LiveId" clId="{25CC8759-1EDB-45BA-AC80-F8CADF4B2435}" dt="2024-02-25T19:22:01.475" v="131" actId="478"/>
          <ac:spMkLst>
            <pc:docMk/>
            <pc:sldMk cId="3590816519" sldId="338"/>
            <ac:spMk id="18" creationId="{61C9341F-9AF1-3077-6AF0-2FBE1A508D8E}"/>
          </ac:spMkLst>
        </pc:spChg>
        <pc:spChg chg="del">
          <ac:chgData name="Filip Popovski" userId="986894f08ba48acd" providerId="LiveId" clId="{25CC8759-1EDB-45BA-AC80-F8CADF4B2435}" dt="2024-02-25T19:21:59.814" v="130" actId="478"/>
          <ac:spMkLst>
            <pc:docMk/>
            <pc:sldMk cId="3590816519" sldId="338"/>
            <ac:spMk id="21" creationId="{2DB704F6-4FA2-0C2B-6892-A066D0B764EC}"/>
          </ac:spMkLst>
        </pc:spChg>
        <pc:spChg chg="del">
          <ac:chgData name="Filip Popovski" userId="986894f08ba48acd" providerId="LiveId" clId="{25CC8759-1EDB-45BA-AC80-F8CADF4B2435}" dt="2024-02-25T19:21:58.878" v="129" actId="478"/>
          <ac:spMkLst>
            <pc:docMk/>
            <pc:sldMk cId="3590816519" sldId="338"/>
            <ac:spMk id="26" creationId="{824830CE-3DDC-F342-448E-D0C12D07A238}"/>
          </ac:spMkLst>
        </pc:spChg>
        <pc:cxnChg chg="del mod">
          <ac:chgData name="Filip Popovski" userId="986894f08ba48acd" providerId="LiveId" clId="{25CC8759-1EDB-45BA-AC80-F8CADF4B2435}" dt="2024-02-25T19:21:55.413" v="125" actId="478"/>
          <ac:cxnSpMkLst>
            <pc:docMk/>
            <pc:sldMk cId="3590816519" sldId="338"/>
            <ac:cxnSpMk id="15" creationId="{789A3006-93DD-2827-5863-2B7368275332}"/>
          </ac:cxnSpMkLst>
        </pc:cxnChg>
        <pc:cxnChg chg="del">
          <ac:chgData name="Filip Popovski" userId="986894f08ba48acd" providerId="LiveId" clId="{25CC8759-1EDB-45BA-AC80-F8CADF4B2435}" dt="2024-02-25T19:22:02.156" v="132" actId="478"/>
          <ac:cxnSpMkLst>
            <pc:docMk/>
            <pc:sldMk cId="3590816519" sldId="338"/>
            <ac:cxnSpMk id="17" creationId="{94C5C035-14EA-8829-784A-D20206D56BB2}"/>
          </ac:cxnSpMkLst>
        </pc:cxnChg>
        <pc:cxnChg chg="del">
          <ac:chgData name="Filip Popovski" userId="986894f08ba48acd" providerId="LiveId" clId="{25CC8759-1EDB-45BA-AC80-F8CADF4B2435}" dt="2024-02-25T19:21:56.652" v="127" actId="478"/>
          <ac:cxnSpMkLst>
            <pc:docMk/>
            <pc:sldMk cId="3590816519" sldId="338"/>
            <ac:cxnSpMk id="20" creationId="{BBF7490F-674F-9F19-B9C7-613FF0B90ED3}"/>
          </ac:cxnSpMkLst>
        </pc:cxnChg>
        <pc:cxnChg chg="del">
          <ac:chgData name="Filip Popovski" userId="986894f08ba48acd" providerId="LiveId" clId="{25CC8759-1EDB-45BA-AC80-F8CADF4B2435}" dt="2024-02-25T19:21:56.113" v="126" actId="478"/>
          <ac:cxnSpMkLst>
            <pc:docMk/>
            <pc:sldMk cId="3590816519" sldId="338"/>
            <ac:cxnSpMk id="23" creationId="{2B82E4FF-A926-431C-B7BC-489B11AA19FB}"/>
          </ac:cxnSpMkLst>
        </pc:cxnChg>
        <pc:cxnChg chg="del">
          <ac:chgData name="Filip Popovski" userId="986894f08ba48acd" providerId="LiveId" clId="{25CC8759-1EDB-45BA-AC80-F8CADF4B2435}" dt="2024-02-25T19:21:57.693" v="128" actId="478"/>
          <ac:cxnSpMkLst>
            <pc:docMk/>
            <pc:sldMk cId="3590816519" sldId="338"/>
            <ac:cxnSpMk id="24" creationId="{F2C3E02C-039F-BEBF-A559-C548C3624CA0}"/>
          </ac:cxnSpMkLst>
        </pc:cxnChg>
      </pc:sldChg>
      <pc:sldChg chg="addSp delSp modSp mod">
        <pc:chgData name="Filip Popovski" userId="986894f08ba48acd" providerId="LiveId" clId="{25CC8759-1EDB-45BA-AC80-F8CADF4B2435}" dt="2024-02-25T19:29:09.409" v="235" actId="1076"/>
        <pc:sldMkLst>
          <pc:docMk/>
          <pc:sldMk cId="2099008355" sldId="339"/>
        </pc:sldMkLst>
        <pc:spChg chg="mod">
          <ac:chgData name="Filip Popovski" userId="986894f08ba48acd" providerId="LiveId" clId="{25CC8759-1EDB-45BA-AC80-F8CADF4B2435}" dt="2024-02-25T19:25:53.689" v="162" actId="20577"/>
          <ac:spMkLst>
            <pc:docMk/>
            <pc:sldMk cId="2099008355" sldId="339"/>
            <ac:spMk id="2" creationId="{C05D45BD-5B25-B32E-F712-18F18E7168E7}"/>
          </ac:spMkLst>
        </pc:spChg>
        <pc:spChg chg="del mod">
          <ac:chgData name="Filip Popovski" userId="986894f08ba48acd" providerId="LiveId" clId="{25CC8759-1EDB-45BA-AC80-F8CADF4B2435}" dt="2024-02-25T19:26:06.593" v="168" actId="478"/>
          <ac:spMkLst>
            <pc:docMk/>
            <pc:sldMk cId="2099008355" sldId="339"/>
            <ac:spMk id="4" creationId="{B931AA74-1B85-8980-9816-4DAB721C1BE4}"/>
          </ac:spMkLst>
        </pc:spChg>
        <pc:spChg chg="del">
          <ac:chgData name="Filip Popovski" userId="986894f08ba48acd" providerId="LiveId" clId="{25CC8759-1EDB-45BA-AC80-F8CADF4B2435}" dt="2024-02-25T19:26:01.408" v="164" actId="478"/>
          <ac:spMkLst>
            <pc:docMk/>
            <pc:sldMk cId="2099008355" sldId="339"/>
            <ac:spMk id="5" creationId="{F796AA70-302F-960F-F40E-C10D0EDC0CB0}"/>
          </ac:spMkLst>
        </pc:spChg>
        <pc:spChg chg="del mod">
          <ac:chgData name="Filip Popovski" userId="986894f08ba48acd" providerId="LiveId" clId="{25CC8759-1EDB-45BA-AC80-F8CADF4B2435}" dt="2024-02-25T19:26:04.508" v="167" actId="478"/>
          <ac:spMkLst>
            <pc:docMk/>
            <pc:sldMk cId="2099008355" sldId="339"/>
            <ac:spMk id="6" creationId="{028EBF61-5A1B-0A09-2F0C-7206E6A5317E}"/>
          </ac:spMkLst>
        </pc:spChg>
        <pc:spChg chg="del">
          <ac:chgData name="Filip Popovski" userId="986894f08ba48acd" providerId="LiveId" clId="{25CC8759-1EDB-45BA-AC80-F8CADF4B2435}" dt="2024-02-25T19:26:03.762" v="166" actId="478"/>
          <ac:spMkLst>
            <pc:docMk/>
            <pc:sldMk cId="2099008355" sldId="339"/>
            <ac:spMk id="7" creationId="{2E582CF6-4260-240A-A260-EC2EAF71EC60}"/>
          </ac:spMkLst>
        </pc:spChg>
        <pc:spChg chg="add mod">
          <ac:chgData name="Filip Popovski" userId="986894f08ba48acd" providerId="LiveId" clId="{25CC8759-1EDB-45BA-AC80-F8CADF4B2435}" dt="2024-02-25T19:26:16.670" v="173" actId="123"/>
          <ac:spMkLst>
            <pc:docMk/>
            <pc:sldMk cId="2099008355" sldId="339"/>
            <ac:spMk id="9" creationId="{6B5B4FE8-B1F9-3D4C-971F-48A231E4B907}"/>
          </ac:spMkLst>
        </pc:spChg>
        <pc:spChg chg="add mod">
          <ac:chgData name="Filip Popovski" userId="986894f08ba48acd" providerId="LiveId" clId="{25CC8759-1EDB-45BA-AC80-F8CADF4B2435}" dt="2024-02-25T19:27:21.725" v="225" actId="1076"/>
          <ac:spMkLst>
            <pc:docMk/>
            <pc:sldMk cId="2099008355" sldId="339"/>
            <ac:spMk id="11" creationId="{D665E003-F528-E6A7-734A-D038B7E489B5}"/>
          </ac:spMkLst>
        </pc:spChg>
        <pc:spChg chg="add del">
          <ac:chgData name="Filip Popovski" userId="986894f08ba48acd" providerId="LiveId" clId="{25CC8759-1EDB-45BA-AC80-F8CADF4B2435}" dt="2024-02-25T19:28:37.422" v="227" actId="22"/>
          <ac:spMkLst>
            <pc:docMk/>
            <pc:sldMk cId="2099008355" sldId="339"/>
            <ac:spMk id="13" creationId="{CD5108E6-C96A-77C4-DC1C-7B2B61A03549}"/>
          </ac:spMkLst>
        </pc:spChg>
        <pc:spChg chg="add mod">
          <ac:chgData name="Filip Popovski" userId="986894f08ba48acd" providerId="LiveId" clId="{25CC8759-1EDB-45BA-AC80-F8CADF4B2435}" dt="2024-02-25T19:29:09.409" v="235" actId="1076"/>
          <ac:spMkLst>
            <pc:docMk/>
            <pc:sldMk cId="2099008355" sldId="339"/>
            <ac:spMk id="15" creationId="{22AB9656-E58D-A327-FA4E-3C0DB4191F95}"/>
          </ac:spMkLst>
        </pc:spChg>
      </pc:sldChg>
      <pc:sldChg chg="delSp modSp mod delAnim modAnim">
        <pc:chgData name="Filip Popovski" userId="986894f08ba48acd" providerId="LiveId" clId="{25CC8759-1EDB-45BA-AC80-F8CADF4B2435}" dt="2024-02-25T20:13:02.647" v="1071" actId="1076"/>
        <pc:sldMkLst>
          <pc:docMk/>
          <pc:sldMk cId="4043390973" sldId="340"/>
        </pc:sldMkLst>
        <pc:spChg chg="mod">
          <ac:chgData name="Filip Popovski" userId="986894f08ba48acd" providerId="LiveId" clId="{25CC8759-1EDB-45BA-AC80-F8CADF4B2435}" dt="2024-02-25T20:10:47.331" v="879" actId="1076"/>
          <ac:spMkLst>
            <pc:docMk/>
            <pc:sldMk cId="4043390973" sldId="340"/>
            <ac:spMk id="2" creationId="{66FBF9F0-B02C-F479-3755-F41439C1E147}"/>
          </ac:spMkLst>
        </pc:spChg>
        <pc:spChg chg="mod">
          <ac:chgData name="Filip Popovski" userId="986894f08ba48acd" providerId="LiveId" clId="{25CC8759-1EDB-45BA-AC80-F8CADF4B2435}" dt="2024-02-25T20:13:02.647" v="1071" actId="1076"/>
          <ac:spMkLst>
            <pc:docMk/>
            <pc:sldMk cId="4043390973" sldId="340"/>
            <ac:spMk id="5" creationId="{CE3C8A46-D49C-FB70-9062-B672F2F7FB49}"/>
          </ac:spMkLst>
        </pc:spChg>
        <pc:spChg chg="del">
          <ac:chgData name="Filip Popovski" userId="986894f08ba48acd" providerId="LiveId" clId="{25CC8759-1EDB-45BA-AC80-F8CADF4B2435}" dt="2024-02-25T20:10:50.054" v="880" actId="478"/>
          <ac:spMkLst>
            <pc:docMk/>
            <pc:sldMk cId="4043390973" sldId="340"/>
            <ac:spMk id="6" creationId="{B88B7395-1CF9-28E6-3DB3-EC3082F41CE5}"/>
          </ac:spMkLst>
        </pc:spChg>
        <pc:spChg chg="del">
          <ac:chgData name="Filip Popovski" userId="986894f08ba48acd" providerId="LiveId" clId="{25CC8759-1EDB-45BA-AC80-F8CADF4B2435}" dt="2024-02-25T20:10:51.182" v="882" actId="478"/>
          <ac:spMkLst>
            <pc:docMk/>
            <pc:sldMk cId="4043390973" sldId="340"/>
            <ac:spMk id="7" creationId="{0BF136DE-E895-088D-7660-B8E603BF2178}"/>
          </ac:spMkLst>
        </pc:spChg>
        <pc:spChg chg="del">
          <ac:chgData name="Filip Popovski" userId="986894f08ba48acd" providerId="LiveId" clId="{25CC8759-1EDB-45BA-AC80-F8CADF4B2435}" dt="2024-02-25T20:12:56.587" v="1070" actId="478"/>
          <ac:spMkLst>
            <pc:docMk/>
            <pc:sldMk cId="4043390973" sldId="340"/>
            <ac:spMk id="9" creationId="{3D75A71B-894E-E60B-8822-179DC10CA289}"/>
          </ac:spMkLst>
        </pc:spChg>
        <pc:spChg chg="del">
          <ac:chgData name="Filip Popovski" userId="986894f08ba48acd" providerId="LiveId" clId="{25CC8759-1EDB-45BA-AC80-F8CADF4B2435}" dt="2024-02-25T20:10:50.397" v="881" actId="478"/>
          <ac:spMkLst>
            <pc:docMk/>
            <pc:sldMk cId="4043390973" sldId="340"/>
            <ac:spMk id="10" creationId="{6D980F35-C7DB-0A9C-5052-D1F0ACE847E9}"/>
          </ac:spMkLst>
        </pc:spChg>
      </pc:sldChg>
      <pc:sldChg chg="addSp delSp modSp mod">
        <pc:chgData name="Filip Popovski" userId="986894f08ba48acd" providerId="LiveId" clId="{25CC8759-1EDB-45BA-AC80-F8CADF4B2435}" dt="2024-02-25T20:16:37.023" v="1096" actId="207"/>
        <pc:sldMkLst>
          <pc:docMk/>
          <pc:sldMk cId="1041471105" sldId="341"/>
        </pc:sldMkLst>
        <pc:spChg chg="mod">
          <ac:chgData name="Filip Popovski" userId="986894f08ba48acd" providerId="LiveId" clId="{25CC8759-1EDB-45BA-AC80-F8CADF4B2435}" dt="2024-02-25T20:15:59.964" v="1094" actId="207"/>
          <ac:spMkLst>
            <pc:docMk/>
            <pc:sldMk cId="1041471105" sldId="341"/>
            <ac:spMk id="2" creationId="{F53F4228-0DC4-4119-B9C7-6C936C41E980}"/>
          </ac:spMkLst>
        </pc:spChg>
        <pc:spChg chg="add mod">
          <ac:chgData name="Filip Popovski" userId="986894f08ba48acd" providerId="LiveId" clId="{25CC8759-1EDB-45BA-AC80-F8CADF4B2435}" dt="2024-02-25T20:16:37.023" v="1096" actId="207"/>
          <ac:spMkLst>
            <pc:docMk/>
            <pc:sldMk cId="1041471105" sldId="341"/>
            <ac:spMk id="5" creationId="{6B5AE350-7702-6828-EF64-9DB9BC8C9315}"/>
          </ac:spMkLst>
        </pc:spChg>
        <pc:spChg chg="del">
          <ac:chgData name="Filip Popovski" userId="986894f08ba48acd" providerId="LiveId" clId="{25CC8759-1EDB-45BA-AC80-F8CADF4B2435}" dt="2024-02-25T20:13:19.095" v="1086" actId="478"/>
          <ac:spMkLst>
            <pc:docMk/>
            <pc:sldMk cId="1041471105" sldId="341"/>
            <ac:spMk id="10" creationId="{256F20B3-A821-B61C-AEAA-909D9E37B038}"/>
          </ac:spMkLst>
        </pc:spChg>
        <pc:spChg chg="del">
          <ac:chgData name="Filip Popovski" userId="986894f08ba48acd" providerId="LiveId" clId="{25CC8759-1EDB-45BA-AC80-F8CADF4B2435}" dt="2024-02-25T20:13:19.831" v="1087" actId="478"/>
          <ac:spMkLst>
            <pc:docMk/>
            <pc:sldMk cId="1041471105" sldId="341"/>
            <ac:spMk id="11" creationId="{F0759F5B-BCF7-CB79-DCA8-8C995F0D76CC}"/>
          </ac:spMkLst>
        </pc:spChg>
        <pc:spChg chg="del">
          <ac:chgData name="Filip Popovski" userId="986894f08ba48acd" providerId="LiveId" clId="{25CC8759-1EDB-45BA-AC80-F8CADF4B2435}" dt="2024-02-25T20:13:20.318" v="1088" actId="478"/>
          <ac:spMkLst>
            <pc:docMk/>
            <pc:sldMk cId="1041471105" sldId="341"/>
            <ac:spMk id="12" creationId="{BADCCE9D-5438-C025-C415-86CD599CF11D}"/>
          </ac:spMkLst>
        </pc:spChg>
      </pc:sldChg>
      <pc:sldChg chg="del">
        <pc:chgData name="Filip Popovski" userId="986894f08ba48acd" providerId="LiveId" clId="{25CC8759-1EDB-45BA-AC80-F8CADF4B2435}" dt="2024-02-25T20:17:00.666" v="1098" actId="47"/>
        <pc:sldMkLst>
          <pc:docMk/>
          <pc:sldMk cId="3813948168" sldId="343"/>
        </pc:sldMkLst>
      </pc:sldChg>
      <pc:sldChg chg="del">
        <pc:chgData name="Filip Popovski" userId="986894f08ba48acd" providerId="LiveId" clId="{25CC8759-1EDB-45BA-AC80-F8CADF4B2435}" dt="2024-02-25T21:40:08.086" v="1138" actId="47"/>
        <pc:sldMkLst>
          <pc:docMk/>
          <pc:sldMk cId="1684465119" sldId="345"/>
        </pc:sldMkLst>
      </pc:sldChg>
      <pc:sldChg chg="del">
        <pc:chgData name="Filip Popovski" userId="986894f08ba48acd" providerId="LiveId" clId="{25CC8759-1EDB-45BA-AC80-F8CADF4B2435}" dt="2024-02-25T20:17:01.496" v="1099" actId="47"/>
        <pc:sldMkLst>
          <pc:docMk/>
          <pc:sldMk cId="506876009" sldId="348"/>
        </pc:sldMkLst>
      </pc:sldChg>
      <pc:sldChg chg="del">
        <pc:chgData name="Filip Popovski" userId="986894f08ba48acd" providerId="LiveId" clId="{25CC8759-1EDB-45BA-AC80-F8CADF4B2435}" dt="2024-02-25T21:40:08.086" v="1138" actId="47"/>
        <pc:sldMkLst>
          <pc:docMk/>
          <pc:sldMk cId="320267326" sldId="349"/>
        </pc:sldMkLst>
      </pc:sldChg>
      <pc:sldChg chg="addSp delSp modSp mod">
        <pc:chgData name="Filip Popovski" userId="986894f08ba48acd" providerId="LiveId" clId="{25CC8759-1EDB-45BA-AC80-F8CADF4B2435}" dt="2024-02-27T09:43:41.744" v="1170" actId="20577"/>
        <pc:sldMkLst>
          <pc:docMk/>
          <pc:sldMk cId="3950301765" sldId="350"/>
        </pc:sldMkLst>
        <pc:spChg chg="mod">
          <ac:chgData name="Filip Popovski" userId="986894f08ba48acd" providerId="LiveId" clId="{25CC8759-1EDB-45BA-AC80-F8CADF4B2435}" dt="2024-02-25T19:31:15.260" v="244" actId="1076"/>
          <ac:spMkLst>
            <pc:docMk/>
            <pc:sldMk cId="3950301765" sldId="350"/>
            <ac:spMk id="2" creationId="{7B1A2996-1438-F123-0668-8186D6BAE282}"/>
          </ac:spMkLst>
        </pc:spChg>
        <pc:spChg chg="del">
          <ac:chgData name="Filip Popovski" userId="986894f08ba48acd" providerId="LiveId" clId="{25CC8759-1EDB-45BA-AC80-F8CADF4B2435}" dt="2024-02-25T19:31:10.053" v="241" actId="478"/>
          <ac:spMkLst>
            <pc:docMk/>
            <pc:sldMk cId="3950301765" sldId="350"/>
            <ac:spMk id="5" creationId="{2BFBAC44-CBA6-B8AA-74D1-6DAFDE90BCB4}"/>
          </ac:spMkLst>
        </pc:spChg>
        <pc:spChg chg="add mod">
          <ac:chgData name="Filip Popovski" userId="986894f08ba48acd" providerId="LiveId" clId="{25CC8759-1EDB-45BA-AC80-F8CADF4B2435}" dt="2024-02-25T19:33:15.075" v="254" actId="1076"/>
          <ac:spMkLst>
            <pc:docMk/>
            <pc:sldMk cId="3950301765" sldId="350"/>
            <ac:spMk id="6" creationId="{041FA6D2-A321-8C8C-B3CD-5774C941EAEB}"/>
          </ac:spMkLst>
        </pc:spChg>
        <pc:spChg chg="del mod">
          <ac:chgData name="Filip Popovski" userId="986894f08ba48acd" providerId="LiveId" clId="{25CC8759-1EDB-45BA-AC80-F8CADF4B2435}" dt="2024-02-25T19:31:09.341" v="240" actId="478"/>
          <ac:spMkLst>
            <pc:docMk/>
            <pc:sldMk cId="3950301765" sldId="350"/>
            <ac:spMk id="7" creationId="{F6BD34B3-F6FD-4F07-459D-AF7A9E51B5C1}"/>
          </ac:spMkLst>
        </pc:spChg>
        <pc:spChg chg="del">
          <ac:chgData name="Filip Popovski" userId="986894f08ba48acd" providerId="LiveId" clId="{25CC8759-1EDB-45BA-AC80-F8CADF4B2435}" dt="2024-02-25T19:31:07.606" v="237" actId="478"/>
          <ac:spMkLst>
            <pc:docMk/>
            <pc:sldMk cId="3950301765" sldId="350"/>
            <ac:spMk id="8" creationId="{84E07FCA-0DA7-A887-5658-E3B8BD1D781B}"/>
          </ac:spMkLst>
        </pc:spChg>
        <pc:spChg chg="add mod">
          <ac:chgData name="Filip Popovski" userId="986894f08ba48acd" providerId="LiveId" clId="{25CC8759-1EDB-45BA-AC80-F8CADF4B2435}" dt="2024-02-27T09:43:41.744" v="1170" actId="20577"/>
          <ac:spMkLst>
            <pc:docMk/>
            <pc:sldMk cId="3950301765" sldId="350"/>
            <ac:spMk id="10" creationId="{4D79E443-76FE-46E3-28A2-DCC450398E06}"/>
          </ac:spMkLst>
        </pc:spChg>
        <pc:spChg chg="del">
          <ac:chgData name="Filip Popovski" userId="986894f08ba48acd" providerId="LiveId" clId="{25CC8759-1EDB-45BA-AC80-F8CADF4B2435}" dt="2024-02-25T19:31:11.488" v="243" actId="478"/>
          <ac:spMkLst>
            <pc:docMk/>
            <pc:sldMk cId="3950301765" sldId="350"/>
            <ac:spMk id="14" creationId="{0C29A6AD-0A7C-08CE-5464-651B106B01A0}"/>
          </ac:spMkLst>
        </pc:spChg>
        <pc:spChg chg="add del mod">
          <ac:chgData name="Filip Popovski" userId="986894f08ba48acd" providerId="LiveId" clId="{25CC8759-1EDB-45BA-AC80-F8CADF4B2435}" dt="2024-02-25T19:33:50.635" v="260" actId="478"/>
          <ac:spMkLst>
            <pc:docMk/>
            <pc:sldMk cId="3950301765" sldId="350"/>
            <ac:spMk id="15" creationId="{A3E90DDB-34BA-B117-08C3-845CBDED065B}"/>
          </ac:spMkLst>
        </pc:spChg>
        <pc:spChg chg="add mod">
          <ac:chgData name="Filip Popovski" userId="986894f08ba48acd" providerId="LiveId" clId="{25CC8759-1EDB-45BA-AC80-F8CADF4B2435}" dt="2024-02-25T19:33:52.268" v="261"/>
          <ac:spMkLst>
            <pc:docMk/>
            <pc:sldMk cId="3950301765" sldId="350"/>
            <ac:spMk id="16" creationId="{3E897863-E6A6-875E-4282-4DF413D22658}"/>
          </ac:spMkLst>
        </pc:spChg>
        <pc:spChg chg="add mod">
          <ac:chgData name="Filip Popovski" userId="986894f08ba48acd" providerId="LiveId" clId="{25CC8759-1EDB-45BA-AC80-F8CADF4B2435}" dt="2024-02-25T19:49:43.047" v="585" actId="1076"/>
          <ac:spMkLst>
            <pc:docMk/>
            <pc:sldMk cId="3950301765" sldId="350"/>
            <ac:spMk id="19" creationId="{D6428F8B-BF5F-155C-82C9-E14A02FFC5CF}"/>
          </ac:spMkLst>
        </pc:spChg>
        <pc:spChg chg="add mod">
          <ac:chgData name="Filip Popovski" userId="986894f08ba48acd" providerId="LiveId" clId="{25CC8759-1EDB-45BA-AC80-F8CADF4B2435}" dt="2024-02-25T19:38:17.373" v="343" actId="1076"/>
          <ac:spMkLst>
            <pc:docMk/>
            <pc:sldMk cId="3950301765" sldId="350"/>
            <ac:spMk id="21" creationId="{784BBC48-5F84-9517-F75E-DFBECF65B23A}"/>
          </ac:spMkLst>
        </pc:spChg>
        <pc:spChg chg="add mod">
          <ac:chgData name="Filip Popovski" userId="986894f08ba48acd" providerId="LiveId" clId="{25CC8759-1EDB-45BA-AC80-F8CADF4B2435}" dt="2024-02-25T19:37:24.925" v="320" actId="14100"/>
          <ac:spMkLst>
            <pc:docMk/>
            <pc:sldMk cId="3950301765" sldId="350"/>
            <ac:spMk id="23" creationId="{0A025FFB-9432-C957-8A05-727123B76998}"/>
          </ac:spMkLst>
        </pc:spChg>
        <pc:spChg chg="add mod">
          <ac:chgData name="Filip Popovski" userId="986894f08ba48acd" providerId="LiveId" clId="{25CC8759-1EDB-45BA-AC80-F8CADF4B2435}" dt="2024-02-25T19:39:57.823" v="365" actId="20577"/>
          <ac:spMkLst>
            <pc:docMk/>
            <pc:sldMk cId="3950301765" sldId="350"/>
            <ac:spMk id="25" creationId="{8709A04C-BBD3-3B45-36EF-EFC7AC17A56D}"/>
          </ac:spMkLst>
        </pc:spChg>
        <pc:cxnChg chg="del mod">
          <ac:chgData name="Filip Popovski" userId="986894f08ba48acd" providerId="LiveId" clId="{25CC8759-1EDB-45BA-AC80-F8CADF4B2435}" dt="2024-02-25T19:31:10.812" v="242" actId="478"/>
          <ac:cxnSpMkLst>
            <pc:docMk/>
            <pc:sldMk cId="3950301765" sldId="350"/>
            <ac:cxnSpMk id="11" creationId="{5F1ADA00-C0D2-F047-7B7C-118C242C44C1}"/>
          </ac:cxnSpMkLst>
        </pc:cxnChg>
        <pc:cxnChg chg="del mod">
          <ac:chgData name="Filip Popovski" userId="986894f08ba48acd" providerId="LiveId" clId="{25CC8759-1EDB-45BA-AC80-F8CADF4B2435}" dt="2024-02-25T19:31:08.156" v="238" actId="478"/>
          <ac:cxnSpMkLst>
            <pc:docMk/>
            <pc:sldMk cId="3950301765" sldId="350"/>
            <ac:cxnSpMk id="12" creationId="{E96C7701-B672-B95B-FC5F-06F12C527873}"/>
          </ac:cxnSpMkLst>
        </pc:cxnChg>
        <pc:cxnChg chg="add mod">
          <ac:chgData name="Filip Popovski" userId="986894f08ba48acd" providerId="LiveId" clId="{25CC8759-1EDB-45BA-AC80-F8CADF4B2435}" dt="2024-02-25T19:49:43.047" v="585" actId="1076"/>
          <ac:cxnSpMkLst>
            <pc:docMk/>
            <pc:sldMk cId="3950301765" sldId="350"/>
            <ac:cxnSpMk id="18" creationId="{4599D8B4-4EC7-A6E9-B676-D5749BEA60CC}"/>
          </ac:cxnSpMkLst>
        </pc:cxnChg>
      </pc:sldChg>
      <pc:sldChg chg="del">
        <pc:chgData name="Filip Popovski" userId="986894f08ba48acd" providerId="LiveId" clId="{25CC8759-1EDB-45BA-AC80-F8CADF4B2435}" dt="2024-02-25T19:42:09.843" v="383" actId="2696"/>
        <pc:sldMkLst>
          <pc:docMk/>
          <pc:sldMk cId="4219288117" sldId="351"/>
        </pc:sldMkLst>
      </pc:sldChg>
      <pc:sldChg chg="addSp delSp modSp mod delAnim">
        <pc:chgData name="Filip Popovski" userId="986894f08ba48acd" providerId="LiveId" clId="{25CC8759-1EDB-45BA-AC80-F8CADF4B2435}" dt="2024-02-25T20:10:10.302" v="876" actId="20577"/>
        <pc:sldMkLst>
          <pc:docMk/>
          <pc:sldMk cId="1663280326" sldId="352"/>
        </pc:sldMkLst>
        <pc:spChg chg="mod">
          <ac:chgData name="Filip Popovski" userId="986894f08ba48acd" providerId="LiveId" clId="{25CC8759-1EDB-45BA-AC80-F8CADF4B2435}" dt="2024-02-25T20:05:00.579" v="727" actId="1076"/>
          <ac:spMkLst>
            <pc:docMk/>
            <pc:sldMk cId="1663280326" sldId="352"/>
            <ac:spMk id="2" creationId="{7F621B56-61DF-D0CE-0030-A094424D2955}"/>
          </ac:spMkLst>
        </pc:spChg>
        <pc:spChg chg="del">
          <ac:chgData name="Filip Popovski" userId="986894f08ba48acd" providerId="LiveId" clId="{25CC8759-1EDB-45BA-AC80-F8CADF4B2435}" dt="2024-02-25T20:05:03.822" v="731" actId="478"/>
          <ac:spMkLst>
            <pc:docMk/>
            <pc:sldMk cId="1663280326" sldId="352"/>
            <ac:spMk id="5" creationId="{0FD464F1-144B-0FB8-456D-FDDC3C087097}"/>
          </ac:spMkLst>
        </pc:spChg>
        <pc:spChg chg="add mod">
          <ac:chgData name="Filip Popovski" userId="986894f08ba48acd" providerId="LiveId" clId="{25CC8759-1EDB-45BA-AC80-F8CADF4B2435}" dt="2024-02-25T20:09:09.298" v="826" actId="1076"/>
          <ac:spMkLst>
            <pc:docMk/>
            <pc:sldMk cId="1663280326" sldId="352"/>
            <ac:spMk id="6" creationId="{F3E8F38E-5999-9096-A984-C1ADE70A5A15}"/>
          </ac:spMkLst>
        </pc:spChg>
        <pc:spChg chg="del">
          <ac:chgData name="Filip Popovski" userId="986894f08ba48acd" providerId="LiveId" clId="{25CC8759-1EDB-45BA-AC80-F8CADF4B2435}" dt="2024-02-25T20:05:04.739" v="732" actId="478"/>
          <ac:spMkLst>
            <pc:docMk/>
            <pc:sldMk cId="1663280326" sldId="352"/>
            <ac:spMk id="7" creationId="{B828D461-4AFC-8AB4-43D0-AD0E7349B4FE}"/>
          </ac:spMkLst>
        </pc:spChg>
        <pc:spChg chg="del">
          <ac:chgData name="Filip Popovski" userId="986894f08ba48acd" providerId="LiveId" clId="{25CC8759-1EDB-45BA-AC80-F8CADF4B2435}" dt="2024-02-25T20:05:01.746" v="728" actId="478"/>
          <ac:spMkLst>
            <pc:docMk/>
            <pc:sldMk cId="1663280326" sldId="352"/>
            <ac:spMk id="8" creationId="{B3115E1E-EC29-40B9-022F-257B0C8D9C70}"/>
          </ac:spMkLst>
        </pc:spChg>
        <pc:spChg chg="add del mod">
          <ac:chgData name="Filip Popovski" userId="986894f08ba48acd" providerId="LiveId" clId="{25CC8759-1EDB-45BA-AC80-F8CADF4B2435}" dt="2024-02-25T20:07:57.678" v="772" actId="478"/>
          <ac:spMkLst>
            <pc:docMk/>
            <pc:sldMk cId="1663280326" sldId="352"/>
            <ac:spMk id="9" creationId="{0D4483DD-3F91-0E8D-3E39-77DF0325B785}"/>
          </ac:spMkLst>
        </pc:spChg>
        <pc:spChg chg="del mod">
          <ac:chgData name="Filip Popovski" userId="986894f08ba48acd" providerId="LiveId" clId="{25CC8759-1EDB-45BA-AC80-F8CADF4B2435}" dt="2024-02-25T20:05:06.023" v="734" actId="478"/>
          <ac:spMkLst>
            <pc:docMk/>
            <pc:sldMk cId="1663280326" sldId="352"/>
            <ac:spMk id="14" creationId="{00E354F2-C92D-608C-0544-3D7816040496}"/>
          </ac:spMkLst>
        </pc:spChg>
        <pc:spChg chg="add mod">
          <ac:chgData name="Filip Popovski" userId="986894f08ba48acd" providerId="LiveId" clId="{25CC8759-1EDB-45BA-AC80-F8CADF4B2435}" dt="2024-02-25T20:09:38.360" v="832" actId="13822"/>
          <ac:spMkLst>
            <pc:docMk/>
            <pc:sldMk cId="1663280326" sldId="352"/>
            <ac:spMk id="15" creationId="{E6E07282-4F5D-CD61-2F1A-A3128D0942A4}"/>
          </ac:spMkLst>
        </pc:spChg>
        <pc:spChg chg="add mod">
          <ac:chgData name="Filip Popovski" userId="986894f08ba48acd" providerId="LiveId" clId="{25CC8759-1EDB-45BA-AC80-F8CADF4B2435}" dt="2024-02-25T20:09:41.444" v="833" actId="13822"/>
          <ac:spMkLst>
            <pc:docMk/>
            <pc:sldMk cId="1663280326" sldId="352"/>
            <ac:spMk id="16" creationId="{E998AE6F-C0A2-4FF2-97C9-BBE477FDF753}"/>
          </ac:spMkLst>
        </pc:spChg>
        <pc:spChg chg="add mod">
          <ac:chgData name="Filip Popovski" userId="986894f08ba48acd" providerId="LiveId" clId="{25CC8759-1EDB-45BA-AC80-F8CADF4B2435}" dt="2024-02-25T20:09:56.380" v="839" actId="20577"/>
          <ac:spMkLst>
            <pc:docMk/>
            <pc:sldMk cId="1663280326" sldId="352"/>
            <ac:spMk id="17" creationId="{A0F6108F-32B0-F51D-8204-DEC1570F7A52}"/>
          </ac:spMkLst>
        </pc:spChg>
        <pc:spChg chg="add mod">
          <ac:chgData name="Filip Popovski" userId="986894f08ba48acd" providerId="LiveId" clId="{25CC8759-1EDB-45BA-AC80-F8CADF4B2435}" dt="2024-02-25T20:10:10.302" v="876" actId="20577"/>
          <ac:spMkLst>
            <pc:docMk/>
            <pc:sldMk cId="1663280326" sldId="352"/>
            <ac:spMk id="18" creationId="{629BB7FA-C01D-ED6B-0DFB-6C6150FC4794}"/>
          </ac:spMkLst>
        </pc:spChg>
        <pc:cxnChg chg="del mod">
          <ac:chgData name="Filip Popovski" userId="986894f08ba48acd" providerId="LiveId" clId="{25CC8759-1EDB-45BA-AC80-F8CADF4B2435}" dt="2024-02-25T20:05:03.382" v="730" actId="478"/>
          <ac:cxnSpMkLst>
            <pc:docMk/>
            <pc:sldMk cId="1663280326" sldId="352"/>
            <ac:cxnSpMk id="11" creationId="{CB040B44-48E5-BC96-2476-1BBA9C262F8A}"/>
          </ac:cxnSpMkLst>
        </pc:cxnChg>
        <pc:cxnChg chg="del mod">
          <ac:chgData name="Filip Popovski" userId="986894f08ba48acd" providerId="LiveId" clId="{25CC8759-1EDB-45BA-AC80-F8CADF4B2435}" dt="2024-02-25T20:05:02.473" v="729" actId="478"/>
          <ac:cxnSpMkLst>
            <pc:docMk/>
            <pc:sldMk cId="1663280326" sldId="352"/>
            <ac:cxnSpMk id="12" creationId="{85B7FA3C-C49D-B26F-32C5-7C4E65FDF851}"/>
          </ac:cxnSpMkLst>
        </pc:cxnChg>
        <pc:cxnChg chg="add del">
          <ac:chgData name="Filip Popovski" userId="986894f08ba48acd" providerId="LiveId" clId="{25CC8759-1EDB-45BA-AC80-F8CADF4B2435}" dt="2024-02-25T20:06:53.939" v="758" actId="478"/>
          <ac:cxnSpMkLst>
            <pc:docMk/>
            <pc:sldMk cId="1663280326" sldId="352"/>
            <ac:cxnSpMk id="13" creationId="{AC5C13D0-2AF8-2ADE-2FDE-70B4393B471F}"/>
          </ac:cxnSpMkLst>
        </pc:cxnChg>
      </pc:sldChg>
      <pc:sldChg chg="del">
        <pc:chgData name="Filip Popovski" userId="986894f08ba48acd" providerId="LiveId" clId="{25CC8759-1EDB-45BA-AC80-F8CADF4B2435}" dt="2024-02-25T19:40:09.741" v="366" actId="2696"/>
        <pc:sldMkLst>
          <pc:docMk/>
          <pc:sldMk cId="445684479" sldId="353"/>
        </pc:sldMkLst>
      </pc:sldChg>
      <pc:sldChg chg="addSp delSp modSp mod">
        <pc:chgData name="Filip Popovski" userId="986894f08ba48acd" providerId="LiveId" clId="{25CC8759-1EDB-45BA-AC80-F8CADF4B2435}" dt="2024-02-25T19:54:30.813" v="601" actId="14100"/>
        <pc:sldMkLst>
          <pc:docMk/>
          <pc:sldMk cId="2441103887" sldId="354"/>
        </pc:sldMkLst>
        <pc:spChg chg="mod">
          <ac:chgData name="Filip Popovski" userId="986894f08ba48acd" providerId="LiveId" clId="{25CC8759-1EDB-45BA-AC80-F8CADF4B2435}" dt="2024-02-25T19:45:50.574" v="573" actId="20577"/>
          <ac:spMkLst>
            <pc:docMk/>
            <pc:sldMk cId="2441103887" sldId="354"/>
            <ac:spMk id="2" creationId="{BC6CB088-C75C-FBCA-A8A4-9071BCC16F94}"/>
          </ac:spMkLst>
        </pc:spChg>
        <pc:spChg chg="del">
          <ac:chgData name="Filip Popovski" userId="986894f08ba48acd" providerId="LiveId" clId="{25CC8759-1EDB-45BA-AC80-F8CADF4B2435}" dt="2024-02-25T19:45:55.883" v="578" actId="478"/>
          <ac:spMkLst>
            <pc:docMk/>
            <pc:sldMk cId="2441103887" sldId="354"/>
            <ac:spMk id="5" creationId="{101C3DD3-E8DB-8BC6-EFC1-61560A03CF6E}"/>
          </ac:spMkLst>
        </pc:spChg>
        <pc:spChg chg="add mod">
          <ac:chgData name="Filip Popovski" userId="986894f08ba48acd" providerId="LiveId" clId="{25CC8759-1EDB-45BA-AC80-F8CADF4B2435}" dt="2024-02-25T19:54:30.813" v="601" actId="14100"/>
          <ac:spMkLst>
            <pc:docMk/>
            <pc:sldMk cId="2441103887" sldId="354"/>
            <ac:spMk id="6" creationId="{111D8506-ABC0-FFEA-57BA-7717C4070FD6}"/>
          </ac:spMkLst>
        </pc:spChg>
        <pc:spChg chg="del mod">
          <ac:chgData name="Filip Popovski" userId="986894f08ba48acd" providerId="LiveId" clId="{25CC8759-1EDB-45BA-AC80-F8CADF4B2435}" dt="2024-02-25T19:45:54.636" v="576" actId="478"/>
          <ac:spMkLst>
            <pc:docMk/>
            <pc:sldMk cId="2441103887" sldId="354"/>
            <ac:spMk id="7" creationId="{4D3747CB-CF4F-B8FA-162A-C9E8A92FA126}"/>
          </ac:spMkLst>
        </pc:spChg>
        <pc:spChg chg="del">
          <ac:chgData name="Filip Popovski" userId="986894f08ba48acd" providerId="LiveId" clId="{25CC8759-1EDB-45BA-AC80-F8CADF4B2435}" dt="2024-02-25T19:45:53.671" v="574" actId="478"/>
          <ac:spMkLst>
            <pc:docMk/>
            <pc:sldMk cId="2441103887" sldId="354"/>
            <ac:spMk id="8" creationId="{FE425EFD-60E2-1178-BE8C-F3AE1FEF518F}"/>
          </ac:spMkLst>
        </pc:spChg>
        <pc:spChg chg="del mod">
          <ac:chgData name="Filip Popovski" userId="986894f08ba48acd" providerId="LiveId" clId="{25CC8759-1EDB-45BA-AC80-F8CADF4B2435}" dt="2024-02-25T19:45:57.607" v="581" actId="478"/>
          <ac:spMkLst>
            <pc:docMk/>
            <pc:sldMk cId="2441103887" sldId="354"/>
            <ac:spMk id="14" creationId="{31AD0947-4B52-BDBC-A46D-719DFB412693}"/>
          </ac:spMkLst>
        </pc:spChg>
        <pc:cxnChg chg="del mod">
          <ac:chgData name="Filip Popovski" userId="986894f08ba48acd" providerId="LiveId" clId="{25CC8759-1EDB-45BA-AC80-F8CADF4B2435}" dt="2024-02-25T19:45:56.634" v="579" actId="478"/>
          <ac:cxnSpMkLst>
            <pc:docMk/>
            <pc:sldMk cId="2441103887" sldId="354"/>
            <ac:cxnSpMk id="11" creationId="{6B5F9F77-C56F-F04E-42A8-6F742F024F8F}"/>
          </ac:cxnSpMkLst>
        </pc:cxnChg>
        <pc:cxnChg chg="del mod">
          <ac:chgData name="Filip Popovski" userId="986894f08ba48acd" providerId="LiveId" clId="{25CC8759-1EDB-45BA-AC80-F8CADF4B2435}" dt="2024-02-25T19:45:55.203" v="577" actId="478"/>
          <ac:cxnSpMkLst>
            <pc:docMk/>
            <pc:sldMk cId="2441103887" sldId="354"/>
            <ac:cxnSpMk id="12" creationId="{FACB6B23-10F7-2056-20EF-0A8731D88802}"/>
          </ac:cxnSpMkLst>
        </pc:cxnChg>
      </pc:sldChg>
      <pc:sldChg chg="del">
        <pc:chgData name="Filip Popovski" userId="986894f08ba48acd" providerId="LiveId" clId="{25CC8759-1EDB-45BA-AC80-F8CADF4B2435}" dt="2024-02-25T21:40:08.086" v="1138" actId="47"/>
        <pc:sldMkLst>
          <pc:docMk/>
          <pc:sldMk cId="3950706862" sldId="355"/>
        </pc:sldMkLst>
      </pc:sldChg>
      <pc:sldChg chg="del">
        <pc:chgData name="Filip Popovski" userId="986894f08ba48acd" providerId="LiveId" clId="{25CC8759-1EDB-45BA-AC80-F8CADF4B2435}" dt="2024-02-25T21:40:08.086" v="1138" actId="47"/>
        <pc:sldMkLst>
          <pc:docMk/>
          <pc:sldMk cId="3528446126" sldId="356"/>
        </pc:sldMkLst>
      </pc:sldChg>
      <pc:sldChg chg="del">
        <pc:chgData name="Filip Popovski" userId="986894f08ba48acd" providerId="LiveId" clId="{25CC8759-1EDB-45BA-AC80-F8CADF4B2435}" dt="2024-02-25T21:40:08.086" v="1138" actId="47"/>
        <pc:sldMkLst>
          <pc:docMk/>
          <pc:sldMk cId="1363694338" sldId="357"/>
        </pc:sldMkLst>
      </pc:sldChg>
      <pc:sldChg chg="addSp delSp modSp add mod">
        <pc:chgData name="Filip Popovski" userId="986894f08ba48acd" providerId="LiveId" clId="{25CC8759-1EDB-45BA-AC80-F8CADF4B2435}" dt="2024-02-25T19:51:51.464" v="595" actId="20577"/>
        <pc:sldMkLst>
          <pc:docMk/>
          <pc:sldMk cId="3370640848" sldId="358"/>
        </pc:sldMkLst>
        <pc:spChg chg="add mod">
          <ac:chgData name="Filip Popovski" userId="986894f08ba48acd" providerId="LiveId" clId="{25CC8759-1EDB-45BA-AC80-F8CADF4B2435}" dt="2024-02-25T19:51:51.464" v="595" actId="20577"/>
          <ac:spMkLst>
            <pc:docMk/>
            <pc:sldMk cId="3370640848" sldId="358"/>
            <ac:spMk id="5" creationId="{F3416867-A19A-0D36-B2CC-04E8F8786151}"/>
          </ac:spMkLst>
        </pc:spChg>
        <pc:spChg chg="del">
          <ac:chgData name="Filip Popovski" userId="986894f08ba48acd" providerId="LiveId" clId="{25CC8759-1EDB-45BA-AC80-F8CADF4B2435}" dt="2024-02-25T19:40:45.281" v="368" actId="478"/>
          <ac:spMkLst>
            <pc:docMk/>
            <pc:sldMk cId="3370640848" sldId="358"/>
            <ac:spMk id="6" creationId="{6A010CEA-353F-C9C5-4212-383398018B2C}"/>
          </ac:spMkLst>
        </pc:spChg>
        <pc:spChg chg="del">
          <ac:chgData name="Filip Popovski" userId="986894f08ba48acd" providerId="LiveId" clId="{25CC8759-1EDB-45BA-AC80-F8CADF4B2435}" dt="2024-02-25T19:40:46.263" v="369" actId="478"/>
          <ac:spMkLst>
            <pc:docMk/>
            <pc:sldMk cId="3370640848" sldId="358"/>
            <ac:spMk id="10" creationId="{56288821-0584-682B-ECA1-2DDC2D76CE75}"/>
          </ac:spMkLst>
        </pc:spChg>
        <pc:spChg chg="del">
          <ac:chgData name="Filip Popovski" userId="986894f08ba48acd" providerId="LiveId" clId="{25CC8759-1EDB-45BA-AC80-F8CADF4B2435}" dt="2024-02-25T19:40:47.147" v="370" actId="478"/>
          <ac:spMkLst>
            <pc:docMk/>
            <pc:sldMk cId="3370640848" sldId="358"/>
            <ac:spMk id="16" creationId="{821BFAAA-B6CD-91F6-3312-ACE807DF17A5}"/>
          </ac:spMkLst>
        </pc:spChg>
        <pc:spChg chg="del mod">
          <ac:chgData name="Filip Popovski" userId="986894f08ba48acd" providerId="LiveId" clId="{25CC8759-1EDB-45BA-AC80-F8CADF4B2435}" dt="2024-02-25T19:40:48.571" v="372" actId="478"/>
          <ac:spMkLst>
            <pc:docMk/>
            <pc:sldMk cId="3370640848" sldId="358"/>
            <ac:spMk id="19" creationId="{9DDD1A47-31C9-A384-B7F3-D27E60C187C0}"/>
          </ac:spMkLst>
        </pc:spChg>
        <pc:spChg chg="del">
          <ac:chgData name="Filip Popovski" userId="986894f08ba48acd" providerId="LiveId" clId="{25CC8759-1EDB-45BA-AC80-F8CADF4B2435}" dt="2024-02-25T19:40:49.729" v="374" actId="478"/>
          <ac:spMkLst>
            <pc:docMk/>
            <pc:sldMk cId="3370640848" sldId="358"/>
            <ac:spMk id="21" creationId="{0A3C064D-1393-9514-7BAA-EC3FA22DCBDD}"/>
          </ac:spMkLst>
        </pc:spChg>
        <pc:spChg chg="del">
          <ac:chgData name="Filip Popovski" userId="986894f08ba48acd" providerId="LiveId" clId="{25CC8759-1EDB-45BA-AC80-F8CADF4B2435}" dt="2024-02-25T19:40:50.430" v="375" actId="478"/>
          <ac:spMkLst>
            <pc:docMk/>
            <pc:sldMk cId="3370640848" sldId="358"/>
            <ac:spMk id="23" creationId="{311D1222-6744-0724-DE68-9A8BCEF4E9F0}"/>
          </ac:spMkLst>
        </pc:spChg>
        <pc:spChg chg="del">
          <ac:chgData name="Filip Popovski" userId="986894f08ba48acd" providerId="LiveId" clId="{25CC8759-1EDB-45BA-AC80-F8CADF4B2435}" dt="2024-02-25T19:40:52.110" v="376" actId="478"/>
          <ac:spMkLst>
            <pc:docMk/>
            <pc:sldMk cId="3370640848" sldId="358"/>
            <ac:spMk id="25" creationId="{297F003A-338F-E8A9-7018-62E31E90B241}"/>
          </ac:spMkLst>
        </pc:spChg>
        <pc:cxnChg chg="del mod">
          <ac:chgData name="Filip Popovski" userId="986894f08ba48acd" providerId="LiveId" clId="{25CC8759-1EDB-45BA-AC80-F8CADF4B2435}" dt="2024-02-25T19:40:49.239" v="373" actId="478"/>
          <ac:cxnSpMkLst>
            <pc:docMk/>
            <pc:sldMk cId="3370640848" sldId="358"/>
            <ac:cxnSpMk id="18" creationId="{3C7F03B2-A80F-D29B-ED16-F722D28AD9E0}"/>
          </ac:cxnSpMkLst>
        </pc:cxnChg>
      </pc:sldChg>
      <pc:sldChg chg="addSp delSp modSp add mod">
        <pc:chgData name="Filip Popovski" userId="986894f08ba48acd" providerId="LiveId" clId="{25CC8759-1EDB-45BA-AC80-F8CADF4B2435}" dt="2024-02-25T19:45:40.753" v="567" actId="14100"/>
        <pc:sldMkLst>
          <pc:docMk/>
          <pc:sldMk cId="4104366016" sldId="359"/>
        </pc:sldMkLst>
        <pc:spChg chg="mod">
          <ac:chgData name="Filip Popovski" userId="986894f08ba48acd" providerId="LiveId" clId="{25CC8759-1EDB-45BA-AC80-F8CADF4B2435}" dt="2024-02-25T19:42:58.389" v="443" actId="20577"/>
          <ac:spMkLst>
            <pc:docMk/>
            <pc:sldMk cId="4104366016" sldId="359"/>
            <ac:spMk id="2" creationId="{10149C8B-9162-FEF7-11E0-D73317CEDDD7}"/>
          </ac:spMkLst>
        </pc:spChg>
        <pc:spChg chg="add mod">
          <ac:chgData name="Filip Popovski" userId="986894f08ba48acd" providerId="LiveId" clId="{25CC8759-1EDB-45BA-AC80-F8CADF4B2435}" dt="2024-02-25T19:45:06.758" v="539" actId="113"/>
          <ac:spMkLst>
            <pc:docMk/>
            <pc:sldMk cId="4104366016" sldId="359"/>
            <ac:spMk id="3" creationId="{D898AF20-68B2-E3DE-6DE8-B35D6D8C16C3}"/>
          </ac:spMkLst>
        </pc:spChg>
        <pc:spChg chg="del mod">
          <ac:chgData name="Filip Popovski" userId="986894f08ba48acd" providerId="LiveId" clId="{25CC8759-1EDB-45BA-AC80-F8CADF4B2435}" dt="2024-02-25T19:42:21.345" v="385" actId="478"/>
          <ac:spMkLst>
            <pc:docMk/>
            <pc:sldMk cId="4104366016" sldId="359"/>
            <ac:spMk id="5" creationId="{D3264809-B36C-11F3-EEF8-D0A0995AB7CE}"/>
          </ac:spMkLst>
        </pc:spChg>
        <pc:spChg chg="add mod">
          <ac:chgData name="Filip Popovski" userId="986894f08ba48acd" providerId="LiveId" clId="{25CC8759-1EDB-45BA-AC80-F8CADF4B2435}" dt="2024-02-25T19:43:59.604" v="496" actId="1076"/>
          <ac:spMkLst>
            <pc:docMk/>
            <pc:sldMk cId="4104366016" sldId="359"/>
            <ac:spMk id="9" creationId="{6C16F4D3-97AE-0E5B-0449-5B9FA0D7D7EB}"/>
          </ac:spMkLst>
        </pc:spChg>
        <pc:spChg chg="add mod">
          <ac:chgData name="Filip Popovski" userId="986894f08ba48acd" providerId="LiveId" clId="{25CC8759-1EDB-45BA-AC80-F8CADF4B2435}" dt="2024-02-25T19:44:40.037" v="534" actId="20577"/>
          <ac:spMkLst>
            <pc:docMk/>
            <pc:sldMk cId="4104366016" sldId="359"/>
            <ac:spMk id="12" creationId="{3D234381-160E-559B-CC64-6A6C2FB8B68E}"/>
          </ac:spMkLst>
        </pc:spChg>
        <pc:spChg chg="add mod">
          <ac:chgData name="Filip Popovski" userId="986894f08ba48acd" providerId="LiveId" clId="{25CC8759-1EDB-45BA-AC80-F8CADF4B2435}" dt="2024-02-25T19:45:38.519" v="566" actId="1076"/>
          <ac:spMkLst>
            <pc:docMk/>
            <pc:sldMk cId="4104366016" sldId="359"/>
            <ac:spMk id="15" creationId="{7F8BEE3C-4874-76B4-DA9A-27DA06F76995}"/>
          </ac:spMkLst>
        </pc:spChg>
        <pc:cxnChg chg="add mod">
          <ac:chgData name="Filip Popovski" userId="986894f08ba48acd" providerId="LiveId" clId="{25CC8759-1EDB-45BA-AC80-F8CADF4B2435}" dt="2024-02-25T19:43:24.339" v="451" actId="13822"/>
          <ac:cxnSpMkLst>
            <pc:docMk/>
            <pc:sldMk cId="4104366016" sldId="359"/>
            <ac:cxnSpMk id="7" creationId="{CA6EE9BF-7A03-8507-6081-B58246B042A7}"/>
          </ac:cxnSpMkLst>
        </pc:cxnChg>
        <pc:cxnChg chg="add mod">
          <ac:chgData name="Filip Popovski" userId="986894f08ba48acd" providerId="LiveId" clId="{25CC8759-1EDB-45BA-AC80-F8CADF4B2435}" dt="2024-02-25T19:44:08.335" v="498" actId="13822"/>
          <ac:cxnSpMkLst>
            <pc:docMk/>
            <pc:sldMk cId="4104366016" sldId="359"/>
            <ac:cxnSpMk id="11" creationId="{748F002C-2E0C-11E3-7A72-3FFF46FEDA6C}"/>
          </ac:cxnSpMkLst>
        </pc:cxnChg>
        <pc:cxnChg chg="add mod">
          <ac:chgData name="Filip Popovski" userId="986894f08ba48acd" providerId="LiveId" clId="{25CC8759-1EDB-45BA-AC80-F8CADF4B2435}" dt="2024-02-25T19:45:40.753" v="567" actId="14100"/>
          <ac:cxnSpMkLst>
            <pc:docMk/>
            <pc:sldMk cId="4104366016" sldId="359"/>
            <ac:cxnSpMk id="14" creationId="{E827C6C5-24FD-41F2-5FEC-586A1617E007}"/>
          </ac:cxnSpMkLst>
        </pc:cxnChg>
      </pc:sldChg>
      <pc:sldChg chg="addSp delSp modSp add mod">
        <pc:chgData name="Filip Popovski" userId="986894f08ba48acd" providerId="LiveId" clId="{25CC8759-1EDB-45BA-AC80-F8CADF4B2435}" dt="2024-02-25T20:04:21.128" v="725" actId="1076"/>
        <pc:sldMkLst>
          <pc:docMk/>
          <pc:sldMk cId="892989713" sldId="360"/>
        </pc:sldMkLst>
        <pc:spChg chg="mod">
          <ac:chgData name="Filip Popovski" userId="986894f08ba48acd" providerId="LiveId" clId="{25CC8759-1EDB-45BA-AC80-F8CADF4B2435}" dt="2024-02-25T20:03:05.294" v="613" actId="113"/>
          <ac:spMkLst>
            <pc:docMk/>
            <pc:sldMk cId="892989713" sldId="360"/>
            <ac:spMk id="3" creationId="{2F7C4F61-7F03-ACF9-D64A-13E3FFD731AE}"/>
          </ac:spMkLst>
        </pc:spChg>
        <pc:spChg chg="add mod">
          <ac:chgData name="Filip Popovski" userId="986894f08ba48acd" providerId="LiveId" clId="{25CC8759-1EDB-45BA-AC80-F8CADF4B2435}" dt="2024-02-25T20:04:21.128" v="725" actId="1076"/>
          <ac:spMkLst>
            <pc:docMk/>
            <pc:sldMk cId="892989713" sldId="360"/>
            <ac:spMk id="6" creationId="{7EAA246E-A184-2DCD-BBE3-2DD456D0349B}"/>
          </ac:spMkLst>
        </pc:spChg>
        <pc:spChg chg="del">
          <ac:chgData name="Filip Popovski" userId="986894f08ba48acd" providerId="LiveId" clId="{25CC8759-1EDB-45BA-AC80-F8CADF4B2435}" dt="2024-02-25T20:02:58.531" v="609" actId="478"/>
          <ac:spMkLst>
            <pc:docMk/>
            <pc:sldMk cId="892989713" sldId="360"/>
            <ac:spMk id="9" creationId="{66C6793E-F898-BE02-4041-929BA1A409DF}"/>
          </ac:spMkLst>
        </pc:spChg>
        <pc:spChg chg="del">
          <ac:chgData name="Filip Popovski" userId="986894f08ba48acd" providerId="LiveId" clId="{25CC8759-1EDB-45BA-AC80-F8CADF4B2435}" dt="2024-02-25T20:02:54.650" v="605" actId="478"/>
          <ac:spMkLst>
            <pc:docMk/>
            <pc:sldMk cId="892989713" sldId="360"/>
            <ac:spMk id="12" creationId="{2C1892EB-CC45-8F3F-633A-0E8964733022}"/>
          </ac:spMkLst>
        </pc:spChg>
        <pc:spChg chg="del">
          <ac:chgData name="Filip Popovski" userId="986894f08ba48acd" providerId="LiveId" clId="{25CC8759-1EDB-45BA-AC80-F8CADF4B2435}" dt="2024-02-25T20:02:57.289" v="608" actId="478"/>
          <ac:spMkLst>
            <pc:docMk/>
            <pc:sldMk cId="892989713" sldId="360"/>
            <ac:spMk id="15" creationId="{BB311252-951E-B508-17D6-47DA4AB2CFFA}"/>
          </ac:spMkLst>
        </pc:spChg>
        <pc:cxnChg chg="del">
          <ac:chgData name="Filip Popovski" userId="986894f08ba48acd" providerId="LiveId" clId="{25CC8759-1EDB-45BA-AC80-F8CADF4B2435}" dt="2024-02-25T20:02:58.959" v="610" actId="478"/>
          <ac:cxnSpMkLst>
            <pc:docMk/>
            <pc:sldMk cId="892989713" sldId="360"/>
            <ac:cxnSpMk id="7" creationId="{E7F6D3D6-141C-CB8B-5C30-8B9BF844EE46}"/>
          </ac:cxnSpMkLst>
        </pc:cxnChg>
        <pc:cxnChg chg="del">
          <ac:chgData name="Filip Popovski" userId="986894f08ba48acd" providerId="LiveId" clId="{25CC8759-1EDB-45BA-AC80-F8CADF4B2435}" dt="2024-02-25T20:02:55.708" v="606" actId="478"/>
          <ac:cxnSpMkLst>
            <pc:docMk/>
            <pc:sldMk cId="892989713" sldId="360"/>
            <ac:cxnSpMk id="11" creationId="{73B235E6-959A-50C7-E24C-DDDFA248EE30}"/>
          </ac:cxnSpMkLst>
        </pc:cxnChg>
        <pc:cxnChg chg="del">
          <ac:chgData name="Filip Popovski" userId="986894f08ba48acd" providerId="LiveId" clId="{25CC8759-1EDB-45BA-AC80-F8CADF4B2435}" dt="2024-02-25T20:02:56.423" v="607" actId="478"/>
          <ac:cxnSpMkLst>
            <pc:docMk/>
            <pc:sldMk cId="892989713" sldId="360"/>
            <ac:cxnSpMk id="14" creationId="{B3748812-CD38-3700-6C8B-4C3B4E77EBD6}"/>
          </ac:cxnSpMkLst>
        </pc:cxnChg>
      </pc:sldChg>
      <pc:sldChg chg="modSp add mod">
        <pc:chgData name="Filip Popovski" userId="986894f08ba48acd" providerId="LiveId" clId="{25CC8759-1EDB-45BA-AC80-F8CADF4B2435}" dt="2024-02-27T10:09:55.449" v="1219" actId="20577"/>
        <pc:sldMkLst>
          <pc:docMk/>
          <pc:sldMk cId="3021432209" sldId="361"/>
        </pc:sldMkLst>
        <pc:spChg chg="mod">
          <ac:chgData name="Filip Popovski" userId="986894f08ba48acd" providerId="LiveId" clId="{25CC8759-1EDB-45BA-AC80-F8CADF4B2435}" dt="2024-02-25T20:17:19.336" v="1101" actId="207"/>
          <ac:spMkLst>
            <pc:docMk/>
            <pc:sldMk cId="3021432209" sldId="361"/>
            <ac:spMk id="2" creationId="{6B8C5ACA-E59F-33BD-A6F8-37AF4583D5BF}"/>
          </ac:spMkLst>
        </pc:spChg>
        <pc:spChg chg="mod">
          <ac:chgData name="Filip Popovski" userId="986894f08ba48acd" providerId="LiveId" clId="{25CC8759-1EDB-45BA-AC80-F8CADF4B2435}" dt="2024-02-27T10:09:55.449" v="1219" actId="20577"/>
          <ac:spMkLst>
            <pc:docMk/>
            <pc:sldMk cId="3021432209" sldId="361"/>
            <ac:spMk id="5" creationId="{DF545F16-C034-E988-ACC5-95389B1F4E04}"/>
          </ac:spMkLst>
        </pc:spChg>
      </pc:sldChg>
      <pc:sldChg chg="addSp modSp add mod">
        <pc:chgData name="Filip Popovski" userId="986894f08ba48acd" providerId="LiveId" clId="{25CC8759-1EDB-45BA-AC80-F8CADF4B2435}" dt="2024-02-25T21:38:57.858" v="1137" actId="13822"/>
        <pc:sldMkLst>
          <pc:docMk/>
          <pc:sldMk cId="3361226466" sldId="362"/>
        </pc:sldMkLst>
        <pc:spChg chg="mod">
          <ac:chgData name="Filip Popovski" userId="986894f08ba48acd" providerId="LiveId" clId="{25CC8759-1EDB-45BA-AC80-F8CADF4B2435}" dt="2024-02-25T21:36:27.708" v="1117" actId="20577"/>
          <ac:spMkLst>
            <pc:docMk/>
            <pc:sldMk cId="3361226466" sldId="362"/>
            <ac:spMk id="2" creationId="{3549DB2E-BDD7-3C4B-19AE-56F58D6302EC}"/>
          </ac:spMkLst>
        </pc:spChg>
        <pc:spChg chg="mod">
          <ac:chgData name="Filip Popovski" userId="986894f08ba48acd" providerId="LiveId" clId="{25CC8759-1EDB-45BA-AC80-F8CADF4B2435}" dt="2024-02-25T21:38:57.858" v="1137" actId="13822"/>
          <ac:spMkLst>
            <pc:docMk/>
            <pc:sldMk cId="3361226466" sldId="362"/>
            <ac:spMk id="5" creationId="{4E4A2930-7E1D-A617-4565-9A04B3E77B10}"/>
          </ac:spMkLst>
        </pc:spChg>
        <pc:spChg chg="add mod">
          <ac:chgData name="Filip Popovski" userId="986894f08ba48acd" providerId="LiveId" clId="{25CC8759-1EDB-45BA-AC80-F8CADF4B2435}" dt="2024-02-25T21:38:25.995" v="1128" actId="14100"/>
          <ac:spMkLst>
            <pc:docMk/>
            <pc:sldMk cId="3361226466" sldId="362"/>
            <ac:spMk id="6" creationId="{825C8BCD-E410-5EEE-9080-35DEED73A9B9}"/>
          </ac:spMkLst>
        </pc:spChg>
        <pc:spChg chg="add mod">
          <ac:chgData name="Filip Popovski" userId="986894f08ba48acd" providerId="LiveId" clId="{25CC8759-1EDB-45BA-AC80-F8CADF4B2435}" dt="2024-02-25T21:38:43.065" v="1134" actId="122"/>
          <ac:spMkLst>
            <pc:docMk/>
            <pc:sldMk cId="3361226466" sldId="362"/>
            <ac:spMk id="8" creationId="{D8508F1D-1FD3-03C3-7B07-5B6201269F64}"/>
          </ac:spMkLst>
        </pc:spChg>
        <pc:cxnChg chg="add mod">
          <ac:chgData name="Filip Popovski" userId="986894f08ba48acd" providerId="LiveId" clId="{25CC8759-1EDB-45BA-AC80-F8CADF4B2435}" dt="2024-02-25T21:38:53.868" v="1136" actId="13822"/>
          <ac:cxnSpMkLst>
            <pc:docMk/>
            <pc:sldMk cId="3361226466" sldId="362"/>
            <ac:cxnSpMk id="10" creationId="{503CC949-3D9C-26DE-8773-8364DADF3EB4}"/>
          </ac:cxnSpMkLst>
        </pc:cxnChg>
      </pc:sldChg>
      <pc:sldChg chg="addSp delSp modSp add mod">
        <pc:chgData name="Filip Popovski" userId="986894f08ba48acd" providerId="LiveId" clId="{25CC8759-1EDB-45BA-AC80-F8CADF4B2435}" dt="2024-02-25T21:44:32.390" v="1167" actId="14100"/>
        <pc:sldMkLst>
          <pc:docMk/>
          <pc:sldMk cId="2964086910" sldId="363"/>
        </pc:sldMkLst>
        <pc:spChg chg="mod">
          <ac:chgData name="Filip Popovski" userId="986894f08ba48acd" providerId="LiveId" clId="{25CC8759-1EDB-45BA-AC80-F8CADF4B2435}" dt="2024-02-25T21:42:05.667" v="1143" actId="113"/>
          <ac:spMkLst>
            <pc:docMk/>
            <pc:sldMk cId="2964086910" sldId="363"/>
            <ac:spMk id="2" creationId="{3E1630C8-B369-054B-47CC-EEA95047331E}"/>
          </ac:spMkLst>
        </pc:spChg>
        <pc:spChg chg="del">
          <ac:chgData name="Filip Popovski" userId="986894f08ba48acd" providerId="LiveId" clId="{25CC8759-1EDB-45BA-AC80-F8CADF4B2435}" dt="2024-02-25T21:42:08.446" v="1144" actId="478"/>
          <ac:spMkLst>
            <pc:docMk/>
            <pc:sldMk cId="2964086910" sldId="363"/>
            <ac:spMk id="5" creationId="{166909D1-191B-1A2C-77D9-6227F45C4257}"/>
          </ac:spMkLst>
        </pc:spChg>
        <pc:spChg chg="del">
          <ac:chgData name="Filip Popovski" userId="986894f08ba48acd" providerId="LiveId" clId="{25CC8759-1EDB-45BA-AC80-F8CADF4B2435}" dt="2024-02-25T21:42:10.426" v="1145" actId="478"/>
          <ac:spMkLst>
            <pc:docMk/>
            <pc:sldMk cId="2964086910" sldId="363"/>
            <ac:spMk id="6" creationId="{81FDC1D1-2B67-EBE0-BEF2-80B9107FCA17}"/>
          </ac:spMkLst>
        </pc:spChg>
        <pc:spChg chg="add mod">
          <ac:chgData name="Filip Popovski" userId="986894f08ba48acd" providerId="LiveId" clId="{25CC8759-1EDB-45BA-AC80-F8CADF4B2435}" dt="2024-02-25T21:43:52.118" v="1156" actId="207"/>
          <ac:spMkLst>
            <pc:docMk/>
            <pc:sldMk cId="2964086910" sldId="363"/>
            <ac:spMk id="7" creationId="{B0F2FBFB-72C2-307F-8E55-C8FBFF3D9E82}"/>
          </ac:spMkLst>
        </pc:spChg>
        <pc:spChg chg="del">
          <ac:chgData name="Filip Popovski" userId="986894f08ba48acd" providerId="LiveId" clId="{25CC8759-1EDB-45BA-AC80-F8CADF4B2435}" dt="2024-02-25T21:42:11.050" v="1146" actId="478"/>
          <ac:spMkLst>
            <pc:docMk/>
            <pc:sldMk cId="2964086910" sldId="363"/>
            <ac:spMk id="8" creationId="{FA3A276F-348D-A4C5-E159-7B55E1317429}"/>
          </ac:spMkLst>
        </pc:spChg>
        <pc:spChg chg="add mod">
          <ac:chgData name="Filip Popovski" userId="986894f08ba48acd" providerId="LiveId" clId="{25CC8759-1EDB-45BA-AC80-F8CADF4B2435}" dt="2024-02-25T21:44:12.863" v="1161" actId="1076"/>
          <ac:spMkLst>
            <pc:docMk/>
            <pc:sldMk cId="2964086910" sldId="363"/>
            <ac:spMk id="11" creationId="{C3E302D6-99F7-C46E-9BF1-9BD3B3D9D6FC}"/>
          </ac:spMkLst>
        </pc:spChg>
        <pc:spChg chg="add mod">
          <ac:chgData name="Filip Popovski" userId="986894f08ba48acd" providerId="LiveId" clId="{25CC8759-1EDB-45BA-AC80-F8CADF4B2435}" dt="2024-02-25T21:44:32.390" v="1167" actId="14100"/>
          <ac:spMkLst>
            <pc:docMk/>
            <pc:sldMk cId="2964086910" sldId="363"/>
            <ac:spMk id="13" creationId="{B92E4BA4-53A3-D8E5-0392-E6D0A9EAE675}"/>
          </ac:spMkLst>
        </pc:spChg>
        <pc:cxnChg chg="del">
          <ac:chgData name="Filip Popovski" userId="986894f08ba48acd" providerId="LiveId" clId="{25CC8759-1EDB-45BA-AC80-F8CADF4B2435}" dt="2024-02-25T21:42:11.736" v="1147" actId="478"/>
          <ac:cxnSpMkLst>
            <pc:docMk/>
            <pc:sldMk cId="2964086910" sldId="363"/>
            <ac:cxnSpMk id="10" creationId="{1EA379B8-EFE8-5F39-96C8-6B01A84B162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2209" y="2458720"/>
            <a:ext cx="6147562" cy="1184692"/>
          </a:xfrm>
        </p:spPr>
        <p:txBody>
          <a:bodyPr>
            <a:normAutofit fontScale="90000"/>
          </a:bodyPr>
          <a:lstStyle/>
          <a:p>
            <a:pPr algn="ctr"/>
            <a:r>
              <a:rPr lang="mk-MK" dirty="0"/>
              <a:t>ВЕБ ТЕХНОЛОГИИ</a:t>
            </a:r>
            <a:br>
              <a:rPr lang="mk-MK" dirty="0"/>
            </a:br>
            <a:r>
              <a:rPr lang="mk-MK" dirty="0"/>
              <a:t>- вежби -</a:t>
            </a:r>
            <a:endParaRPr lang="en-US" dirty="0"/>
          </a:p>
        </p:txBody>
      </p:sp>
      <p:pic>
        <p:nvPicPr>
          <p:cNvPr id="1026" name="Picture 2" descr="Универзитет Св. „Климент Охридски“ Битола – Универзитетот „Св. Климент  Охридски” – Битола, познат со акронимот УКЛО, е вториот државен универзитет  во Република Северна Македонија, најзначајна установа од областа на  високото образование во">
            <a:extLst>
              <a:ext uri="{FF2B5EF4-FFF2-40B4-BE49-F238E27FC236}">
                <a16:creationId xmlns:a16="http://schemas.microsoft.com/office/drawing/2014/main" id="{9E7CB060-8D2B-9E9E-91BD-99011BE1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70" y="153680"/>
            <a:ext cx="313892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A3CC25F-2B90-3FA7-B440-D0CBCE5A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1780" y="153680"/>
            <a:ext cx="2057400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54DF2-00C0-9E7E-EF9A-A7C7B2FABC2F}"/>
              </a:ext>
            </a:extLst>
          </p:cNvPr>
          <p:cNvSpPr txBox="1"/>
          <p:nvPr/>
        </p:nvSpPr>
        <p:spPr>
          <a:xfrm>
            <a:off x="4724400" y="1258580"/>
            <a:ext cx="726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k-MK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Факултет за информатички и комуникациски </a:t>
            </a:r>
          </a:p>
          <a:p>
            <a:pPr algn="ctr"/>
            <a:r>
              <a:rPr lang="mk-MK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технологии - Битола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D24DB-204C-4418-0502-6D9E3CF5BD88}"/>
              </a:ext>
            </a:extLst>
          </p:cNvPr>
          <p:cNvSpPr txBox="1"/>
          <p:nvPr/>
        </p:nvSpPr>
        <p:spPr>
          <a:xfrm>
            <a:off x="6096000" y="4568369"/>
            <a:ext cx="675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2000" b="1" dirty="0">
                <a:latin typeface="+mj-lt"/>
              </a:rPr>
              <a:t>Асистент: м-р. Христина Димова Поповска</a:t>
            </a:r>
            <a:endParaRPr lang="en-US" sz="20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426AC-1969-AEA3-FD73-52BAF5055E0A}"/>
              </a:ext>
            </a:extLst>
          </p:cNvPr>
          <p:cNvSpPr txBox="1"/>
          <p:nvPr/>
        </p:nvSpPr>
        <p:spPr>
          <a:xfrm>
            <a:off x="6298801" y="3747671"/>
            <a:ext cx="4192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000" b="1" dirty="0">
                <a:latin typeface="+mj-lt"/>
              </a:rPr>
              <a:t>Ред. проф. д-р. Зоран Котевски</a:t>
            </a:r>
            <a:endParaRPr lang="en-US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B7B2D-46F0-BC48-4260-73C760D97F64}"/>
              </a:ext>
            </a:extLst>
          </p:cNvPr>
          <p:cNvSpPr txBox="1"/>
          <p:nvPr/>
        </p:nvSpPr>
        <p:spPr>
          <a:xfrm>
            <a:off x="6986530" y="4147781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zoran.kotevski@uklo.edu.mk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A46F-0216-7974-38F3-19245C013916}"/>
              </a:ext>
            </a:extLst>
          </p:cNvPr>
          <p:cNvSpPr txBox="1"/>
          <p:nvPr/>
        </p:nvSpPr>
        <p:spPr>
          <a:xfrm>
            <a:off x="5562600" y="5013882"/>
            <a:ext cx="642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hristina.dimova@uklo.edu.mk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383F-E16B-A3CB-EFC2-9C8B132B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B088-C75C-FBCA-A8A4-9071BCC1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132715"/>
            <a:ext cx="8297380" cy="799592"/>
          </a:xfrm>
        </p:spPr>
        <p:txBody>
          <a:bodyPr/>
          <a:lstStyle/>
          <a:p>
            <a:pPr algn="ctr"/>
            <a:r>
              <a:rPr lang="mk-MK" dirty="0"/>
              <a:t>Пример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46AFB-4D03-E940-2520-BA1C14BD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D8506-ABC0-FFEA-57BA-7717C4070FD6}"/>
              </a:ext>
            </a:extLst>
          </p:cNvPr>
          <p:cNvSpPr txBox="1"/>
          <p:nvPr/>
        </p:nvSpPr>
        <p:spPr>
          <a:xfrm>
            <a:off x="558800" y="1381820"/>
            <a:ext cx="10505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&lt;!DOCTYPE HTML PUBLIC "-//W3C//DTD HTML 4.01 Transitional//EN" "http://www.w3.org/TR/html4/loose.dtd"&gt; </a:t>
            </a:r>
          </a:p>
          <a:p>
            <a:endParaRPr lang="en-US" sz="2400" dirty="0"/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r>
              <a:rPr lang="en-US" sz="2400" dirty="0"/>
              <a:t>&lt;h1&gt; </a:t>
            </a:r>
            <a:r>
              <a:rPr lang="en-US" sz="2400" dirty="0" err="1"/>
              <a:t>Добар</a:t>
            </a:r>
            <a:r>
              <a:rPr lang="en-US" sz="2400" dirty="0"/>
              <a:t> </a:t>
            </a:r>
            <a:r>
              <a:rPr lang="en-US" sz="2400" dirty="0" err="1"/>
              <a:t>ден</a:t>
            </a:r>
            <a:r>
              <a:rPr lang="en-US" sz="2400" dirty="0"/>
              <a:t> </a:t>
            </a:r>
            <a:r>
              <a:rPr lang="en-US" sz="2400" dirty="0" err="1"/>
              <a:t>студенти</a:t>
            </a:r>
            <a:r>
              <a:rPr lang="en-US" sz="2400" dirty="0"/>
              <a:t>&lt;/h1&gt;</a:t>
            </a:r>
          </a:p>
          <a:p>
            <a:r>
              <a:rPr lang="en-US" sz="2400" dirty="0"/>
              <a:t>&lt;p&gt; </a:t>
            </a:r>
            <a:r>
              <a:rPr lang="en-US" sz="2400" dirty="0" err="1"/>
              <a:t>Ова</a:t>
            </a:r>
            <a:r>
              <a:rPr lang="en-US" sz="2400" dirty="0"/>
              <a:t> е </a:t>
            </a:r>
            <a:r>
              <a:rPr lang="en-US" sz="2400" dirty="0" err="1"/>
              <a:t>едноставен</a:t>
            </a:r>
            <a:r>
              <a:rPr lang="en-US" sz="2400" dirty="0"/>
              <a:t> </a:t>
            </a:r>
            <a:r>
              <a:rPr lang="en-US" sz="2400" dirty="0" err="1"/>
              <a:t>пример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HTML </a:t>
            </a:r>
            <a:r>
              <a:rPr lang="en-US" sz="2400" dirty="0" err="1"/>
              <a:t>код</a:t>
            </a:r>
            <a:r>
              <a:rPr lang="en-US" sz="2400" dirty="0"/>
              <a:t> </a:t>
            </a:r>
            <a:r>
              <a:rPr lang="en-US" sz="2400" dirty="0" err="1"/>
              <a:t>со</a:t>
            </a:r>
            <a:r>
              <a:rPr lang="en-US" sz="2400" dirty="0"/>
              <a:t> </a:t>
            </a:r>
            <a:r>
              <a:rPr lang="en-US" sz="2400" dirty="0" err="1"/>
              <a:t>наслов</a:t>
            </a:r>
            <a:r>
              <a:rPr lang="en-US" sz="2400" dirty="0"/>
              <a:t> и </a:t>
            </a:r>
            <a:r>
              <a:rPr lang="en-US" sz="2400" dirty="0" err="1"/>
              <a:t>параграф</a:t>
            </a:r>
            <a:r>
              <a:rPr lang="en-US" sz="2400" dirty="0"/>
              <a:t>&lt;/p&gt;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4110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D59FD-0B78-59EA-9B87-59CB19FD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B56-61DF-D0CE-0030-A094424D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998" y="96902"/>
            <a:ext cx="8297380" cy="799592"/>
          </a:xfrm>
        </p:spPr>
        <p:txBody>
          <a:bodyPr/>
          <a:lstStyle/>
          <a:p>
            <a:pPr algn="ctr"/>
            <a:r>
              <a:rPr lang="en-US" dirty="0"/>
              <a:t>CSS</a:t>
            </a:r>
            <a:r>
              <a:rPr lang="mk-MK" dirty="0"/>
              <a:t> – </a:t>
            </a:r>
            <a:r>
              <a:rPr lang="en-US" dirty="0"/>
              <a:t>Cascading Style 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0FDD-550A-F1BB-EFA8-966AC5A7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8F38E-5999-9096-A984-C1ADE70A5A15}"/>
              </a:ext>
            </a:extLst>
          </p:cNvPr>
          <p:cNvSpPr txBox="1"/>
          <p:nvPr/>
        </p:nvSpPr>
        <p:spPr>
          <a:xfrm>
            <a:off x="345440" y="960023"/>
            <a:ext cx="1088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/>
            <a:r>
              <a:rPr lang="en-US" sz="2400" dirty="0"/>
              <a:t>CSS </a:t>
            </a:r>
            <a:r>
              <a:rPr lang="mk-MK" sz="2400" dirty="0"/>
              <a:t>стиловите дефинираат како да се прикажуваат </a:t>
            </a:r>
            <a:r>
              <a:rPr lang="en-US" sz="2400" dirty="0"/>
              <a:t>HTML</a:t>
            </a:r>
            <a:r>
              <a:rPr lang="mk-MK" sz="2400" dirty="0"/>
              <a:t> елементите.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6E07282-4F5D-CD61-2F1A-A3128D0942A4}"/>
              </a:ext>
            </a:extLst>
          </p:cNvPr>
          <p:cNvSpPr/>
          <p:nvPr/>
        </p:nvSpPr>
        <p:spPr>
          <a:xfrm>
            <a:off x="1117600" y="1793142"/>
            <a:ext cx="3352800" cy="246389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data is</a:t>
            </a:r>
          </a:p>
          <a:p>
            <a:pPr algn="ctr"/>
            <a:r>
              <a:rPr lang="mk-MK" sz="2000" dirty="0">
                <a:solidFill>
                  <a:schemeClr val="bg1"/>
                </a:solidFill>
              </a:rPr>
              <a:t>Каков е податокот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98AE6F-C0A2-4FF2-97C9-BBE477FDF753}"/>
              </a:ext>
            </a:extLst>
          </p:cNvPr>
          <p:cNvSpPr/>
          <p:nvPr/>
        </p:nvSpPr>
        <p:spPr>
          <a:xfrm>
            <a:off x="731520" y="4500660"/>
            <a:ext cx="1686560" cy="1402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HTML 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F6108F-32B0-F51D-8204-DEC1570F7A52}"/>
              </a:ext>
            </a:extLst>
          </p:cNvPr>
          <p:cNvSpPr/>
          <p:nvPr/>
        </p:nvSpPr>
        <p:spPr>
          <a:xfrm>
            <a:off x="5042408" y="4500660"/>
            <a:ext cx="1686560" cy="140229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629BB7FA-C01D-ED6B-0DFB-6C6150FC4794}"/>
              </a:ext>
            </a:extLst>
          </p:cNvPr>
          <p:cNvSpPr/>
          <p:nvPr/>
        </p:nvSpPr>
        <p:spPr>
          <a:xfrm>
            <a:off x="5496560" y="1793142"/>
            <a:ext cx="3352800" cy="2463898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data looks</a:t>
            </a:r>
          </a:p>
          <a:p>
            <a:pPr algn="ctr"/>
            <a:r>
              <a:rPr lang="mk-MK" sz="2000" dirty="0">
                <a:solidFill>
                  <a:schemeClr val="bg1"/>
                </a:solidFill>
              </a:rPr>
              <a:t>Како изгледа податокот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8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058" y="132080"/>
            <a:ext cx="5641897" cy="7108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173" y="1350933"/>
            <a:ext cx="5831666" cy="34508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CSS</a:t>
            </a:r>
            <a:r>
              <a:rPr lang="mk-MK" sz="2400" dirty="0">
                <a:latin typeface="+mj-lt"/>
              </a:rPr>
              <a:t> може да се користи на </a:t>
            </a:r>
            <a:r>
              <a:rPr lang="mk-MK" sz="2400" dirty="0">
                <a:solidFill>
                  <a:schemeClr val="accent4"/>
                </a:solidFill>
                <a:latin typeface="+mj-lt"/>
              </a:rPr>
              <a:t>три начини</a:t>
            </a:r>
            <a:r>
              <a:rPr lang="mk-MK" sz="2400" dirty="0">
                <a:latin typeface="+mj-lt"/>
              </a:rPr>
              <a:t> и тоа: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INLINE</a:t>
            </a:r>
            <a:r>
              <a:rPr lang="en-US" sz="2400" dirty="0">
                <a:latin typeface="+mj-lt"/>
              </a:rPr>
              <a:t> –</a:t>
            </a:r>
            <a:r>
              <a:rPr lang="mk-MK" sz="2400" dirty="0">
                <a:latin typeface="+mj-lt"/>
              </a:rPr>
              <a:t> во линија со </a:t>
            </a:r>
            <a:r>
              <a:rPr lang="en-US" sz="2400" dirty="0">
                <a:latin typeface="+mj-lt"/>
              </a:rPr>
              <a:t>HTML </a:t>
            </a:r>
            <a:r>
              <a:rPr lang="mk-MK" sz="2400" dirty="0">
                <a:latin typeface="+mj-lt"/>
              </a:rPr>
              <a:t>елементите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INTERNAL</a:t>
            </a:r>
            <a:r>
              <a:rPr lang="en-US" sz="2400" dirty="0">
                <a:latin typeface="+mj-lt"/>
              </a:rPr>
              <a:t> – </a:t>
            </a:r>
            <a:r>
              <a:rPr lang="mk-MK" sz="2400" dirty="0">
                <a:latin typeface="+mj-lt"/>
              </a:rPr>
              <a:t>како дел од </a:t>
            </a:r>
            <a:r>
              <a:rPr lang="en-US" sz="2400" dirty="0">
                <a:latin typeface="+mj-lt"/>
              </a:rPr>
              <a:t>HTML </a:t>
            </a:r>
            <a:r>
              <a:rPr lang="mk-MK" sz="2400" dirty="0">
                <a:latin typeface="+mj-lt"/>
              </a:rPr>
              <a:t>елементот </a:t>
            </a:r>
            <a:r>
              <a:rPr lang="en-US" sz="2400" dirty="0">
                <a:latin typeface="+mj-lt"/>
              </a:rPr>
              <a:t>&lt;head&gt;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3"/>
                </a:solidFill>
                <a:latin typeface="+mj-lt"/>
              </a:rPr>
              <a:t>EXTERNAL</a:t>
            </a:r>
            <a:r>
              <a:rPr lang="en-US" sz="2400" dirty="0">
                <a:latin typeface="+mj-lt"/>
              </a:rPr>
              <a:t> – </a:t>
            </a:r>
            <a:r>
              <a:rPr lang="mk-MK" sz="2400" dirty="0">
                <a:latin typeface="+mj-lt"/>
              </a:rPr>
              <a:t>како посебен документ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10405174" cy="69799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INLINE CSS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AE350-7702-6828-EF64-9DB9BC8C9315}"/>
              </a:ext>
            </a:extLst>
          </p:cNvPr>
          <p:cNvSpPr txBox="1"/>
          <p:nvPr/>
        </p:nvSpPr>
        <p:spPr>
          <a:xfrm>
            <a:off x="1615440" y="1439039"/>
            <a:ext cx="9458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/>
              <a:t>&lt;body&gt;</a:t>
            </a:r>
          </a:p>
          <a:p>
            <a:endParaRPr lang="en-US" sz="2400" dirty="0"/>
          </a:p>
          <a:p>
            <a:r>
              <a:rPr lang="en-US" sz="2400" dirty="0"/>
              <a:t>&lt;h1 </a:t>
            </a:r>
            <a:r>
              <a:rPr lang="en-US" sz="2400" dirty="0">
                <a:solidFill>
                  <a:schemeClr val="accent3"/>
                </a:solidFill>
              </a:rPr>
              <a:t>style="</a:t>
            </a:r>
            <a:r>
              <a:rPr lang="en-US" sz="2400" dirty="0" err="1">
                <a:solidFill>
                  <a:schemeClr val="accent3"/>
                </a:solidFill>
              </a:rPr>
              <a:t>color:blue;text-align:center</a:t>
            </a:r>
            <a:r>
              <a:rPr lang="en-US" sz="2400" dirty="0"/>
              <a:t>;"&gt;This is a heading&lt;/h1&gt;</a:t>
            </a:r>
          </a:p>
          <a:p>
            <a:r>
              <a:rPr lang="en-US" sz="2400" dirty="0"/>
              <a:t>&lt;p </a:t>
            </a:r>
            <a:r>
              <a:rPr lang="en-US" sz="2400" dirty="0">
                <a:solidFill>
                  <a:schemeClr val="accent3"/>
                </a:solidFill>
              </a:rPr>
              <a:t>style="</a:t>
            </a:r>
            <a:r>
              <a:rPr lang="en-US" sz="2400" dirty="0" err="1">
                <a:solidFill>
                  <a:schemeClr val="accent3"/>
                </a:solidFill>
              </a:rPr>
              <a:t>color:red</a:t>
            </a:r>
            <a:r>
              <a:rPr lang="en-US" sz="2400" dirty="0"/>
              <a:t>;"&gt;This is a paragraph.&lt;/p&gt;</a:t>
            </a:r>
          </a:p>
          <a:p>
            <a:endParaRPr lang="en-US" sz="2400" dirty="0"/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AFB1-9DF3-9B08-A59D-0870051F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5ACA-E59F-33BD-A6F8-37AF4583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10405174" cy="69799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INTERNAL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CSS</a:t>
            </a:r>
            <a:endParaRPr lang="en-ZA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9C577-661F-0498-DE58-3122994C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45F16-C034-E988-ACC5-95389B1F4E04}"/>
              </a:ext>
            </a:extLst>
          </p:cNvPr>
          <p:cNvSpPr txBox="1"/>
          <p:nvPr/>
        </p:nvSpPr>
        <p:spPr>
          <a:xfrm>
            <a:off x="1615440" y="1166205"/>
            <a:ext cx="94589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2000" dirty="0"/>
              <a:t>&lt;!DOCTYPE html&gt; </a:t>
            </a:r>
          </a:p>
          <a:p>
            <a:pPr marL="57150" indent="0">
              <a:buNone/>
            </a:pPr>
            <a:r>
              <a:rPr lang="en-US" sz="2000" dirty="0"/>
              <a:t>&lt;html&gt;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&lt;head&gt;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&lt;style&gt; p {</a:t>
            </a:r>
            <a:r>
              <a:rPr lang="en-US" sz="20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color:blue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 &lt;/style&gt;</a:t>
            </a:r>
            <a:endParaRPr lang="mk-MK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&lt;style&gt; h1{</a:t>
            </a:r>
            <a:r>
              <a:rPr lang="en-US" sz="20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color:green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} </a:t>
            </a:r>
            <a:r>
              <a:rPr 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&lt;/style&gt;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7150" indent="0">
              <a:buNone/>
            </a:pPr>
            <a:r>
              <a:rPr lang="en-US" sz="2000" dirty="0"/>
              <a:t>&lt;/head&gt;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&lt;body&gt;</a:t>
            </a:r>
          </a:p>
          <a:p>
            <a:pPr marL="57150" indent="0">
              <a:buNone/>
            </a:pPr>
            <a:r>
              <a:rPr lang="en-US" sz="2000" dirty="0"/>
              <a:t>&lt;h1&gt; </a:t>
            </a:r>
            <a:r>
              <a:rPr lang="mk-MK" sz="2000" dirty="0"/>
              <a:t>Ова е насловот на документот&lt;/</a:t>
            </a:r>
            <a:r>
              <a:rPr lang="en-US" sz="2000" dirty="0"/>
              <a:t>h1&gt;</a:t>
            </a:r>
          </a:p>
          <a:p>
            <a:pPr marL="57150" indent="0">
              <a:buNone/>
            </a:pPr>
            <a:r>
              <a:rPr lang="en-US" sz="2000" dirty="0"/>
              <a:t>&lt;p&gt; </a:t>
            </a:r>
            <a:r>
              <a:rPr lang="mk-MK" sz="2000" dirty="0"/>
              <a:t>Ова е содржината на параграфот&lt;/</a:t>
            </a:r>
            <a:r>
              <a:rPr lang="en-US" sz="2000" dirty="0"/>
              <a:t>p&gt;</a:t>
            </a:r>
          </a:p>
          <a:p>
            <a:pPr marL="57150" indent="0">
              <a:buNone/>
            </a:pPr>
            <a:r>
              <a:rPr lang="en-US" sz="2000" dirty="0"/>
              <a:t>&lt;/body&gt;</a:t>
            </a:r>
          </a:p>
          <a:p>
            <a:pPr marL="57150" indent="0">
              <a:buNone/>
            </a:pPr>
            <a:r>
              <a:rPr lang="en-US" sz="2000" dirty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43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16740-0807-50F0-35A5-551CE2BFA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DB2E-BDD7-3C4B-19AE-56F58D63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10405174" cy="697992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+mj-lt"/>
              </a:rPr>
              <a:t>EXTERNAL CSS</a:t>
            </a:r>
            <a:endParaRPr lang="en-ZA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2EA6B-2EAF-BE25-8332-7176B9DC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A2930-7E1D-A617-4565-9A04B3E77B10}"/>
              </a:ext>
            </a:extLst>
          </p:cNvPr>
          <p:cNvSpPr txBox="1"/>
          <p:nvPr/>
        </p:nvSpPr>
        <p:spPr>
          <a:xfrm>
            <a:off x="375920" y="1359245"/>
            <a:ext cx="512064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sz="2000" b="0" i="0" dirty="0">
                <a:effectLst/>
              </a:rPr>
              <a:t>&lt;!DOCTYPE html&gt;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&lt;html&gt;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&lt;head&gt;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US" sz="2000" b="0" i="0" dirty="0">
                <a:solidFill>
                  <a:schemeClr val="accent3"/>
                </a:solidFill>
                <a:effectLst/>
              </a:rPr>
              <a:t>link </a:t>
            </a:r>
            <a:r>
              <a:rPr lang="en-US" sz="2000" b="0" i="0" dirty="0" err="1">
                <a:solidFill>
                  <a:schemeClr val="accent3"/>
                </a:solidFill>
                <a:effectLst/>
              </a:rPr>
              <a:t>rel</a:t>
            </a:r>
            <a:r>
              <a:rPr lang="en-US" sz="2000" b="0" i="0" dirty="0">
                <a:solidFill>
                  <a:schemeClr val="accent3"/>
                </a:solidFill>
                <a:effectLst/>
              </a:rPr>
              <a:t>="stylesheet" </a:t>
            </a:r>
            <a:r>
              <a:rPr lang="en-US" sz="2000" b="0" i="0" dirty="0" err="1">
                <a:solidFill>
                  <a:schemeClr val="accent3"/>
                </a:solidFill>
                <a:effectLst/>
              </a:rPr>
              <a:t>href</a:t>
            </a:r>
            <a:r>
              <a:rPr lang="en-US" sz="2000" b="0" i="0" dirty="0">
                <a:solidFill>
                  <a:schemeClr val="accent3"/>
                </a:solidFill>
                <a:effectLst/>
              </a:rPr>
              <a:t>="mystyle.css</a:t>
            </a:r>
            <a:r>
              <a:rPr lang="en-US" sz="2000" b="0" i="0" dirty="0">
                <a:solidFill>
                  <a:srgbClr val="0000CD"/>
                </a:solidFill>
                <a:effectLst/>
              </a:rPr>
              <a:t>"&gt;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&lt;/head&gt;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&lt;body&gt;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effectLst/>
              </a:rPr>
              <a:t>&lt;h1&gt;This is a heading&lt;/h1&gt;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&lt;p&gt;This is a paragraph.&lt;/p&gt;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effectLst/>
              </a:rPr>
              <a:t>&lt;/body&gt;</a:t>
            </a:r>
            <a:br>
              <a:rPr lang="en-US" sz="2000" dirty="0"/>
            </a:br>
            <a:r>
              <a:rPr lang="en-US" sz="2000" b="0" i="0" dirty="0">
                <a:effectLst/>
              </a:rPr>
              <a:t>&lt;/html&gt;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C8BCD-E410-5EEE-9080-35DEED73A9B9}"/>
              </a:ext>
            </a:extLst>
          </p:cNvPr>
          <p:cNvSpPr txBox="1"/>
          <p:nvPr/>
        </p:nvSpPr>
        <p:spPr>
          <a:xfrm>
            <a:off x="6614160" y="1279158"/>
            <a:ext cx="362712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r>
              <a:rPr lang="en-US" dirty="0"/>
              <a:t>  color: navy;</a:t>
            </a:r>
          </a:p>
          <a:p>
            <a:r>
              <a:rPr lang="en-US" dirty="0"/>
              <a:t>  margin-left: 20px;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08F1D-1FD3-03C3-7B07-5B6201269F64}"/>
              </a:ext>
            </a:extLst>
          </p:cNvPr>
          <p:cNvSpPr txBox="1"/>
          <p:nvPr/>
        </p:nvSpPr>
        <p:spPr>
          <a:xfrm>
            <a:off x="7599680" y="4138414"/>
            <a:ext cx="1534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chemeClr val="tx1"/>
                </a:solidFill>
                <a:effectLst/>
              </a:rPr>
              <a:t>mystyle.css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3CC949-3D9C-26DE-8773-8364DADF3EB4}"/>
              </a:ext>
            </a:extLst>
          </p:cNvPr>
          <p:cNvCxnSpPr/>
          <p:nvPr/>
        </p:nvCxnSpPr>
        <p:spPr>
          <a:xfrm flipV="1">
            <a:off x="8757920" y="3587482"/>
            <a:ext cx="0" cy="527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2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4546-8283-2939-86B5-E60DDA09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30C8-B369-054B-47CC-EEA95047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46253"/>
            <a:ext cx="10405174" cy="69799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effectLst/>
              </a:rPr>
              <a:t>HTML Images </a:t>
            </a:r>
            <a:r>
              <a:rPr lang="mk-MK" dirty="0">
                <a:effectLst/>
              </a:rPr>
              <a:t>(ознака </a:t>
            </a:r>
            <a:r>
              <a:rPr lang="en-US" dirty="0">
                <a:effectLst/>
              </a:rPr>
              <a:t>&lt;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&gt;</a:t>
            </a:r>
            <a:r>
              <a:rPr lang="mk-MK" dirty="0">
                <a:effectLst/>
              </a:rPr>
              <a:t>)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38992-0843-F84A-7EC4-1BC0B662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2FBFB-72C2-307F-8E55-C8FBFF3D9E82}"/>
              </a:ext>
            </a:extLst>
          </p:cNvPr>
          <p:cNvSpPr txBox="1"/>
          <p:nvPr/>
        </p:nvSpPr>
        <p:spPr>
          <a:xfrm>
            <a:off x="911352" y="1270615"/>
            <a:ext cx="985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mk-MK" sz="2400" dirty="0"/>
              <a:t>За поставување на слики во </a:t>
            </a:r>
            <a:r>
              <a:rPr lang="en-US" sz="2400" dirty="0"/>
              <a:t>HTML </a:t>
            </a:r>
            <a:r>
              <a:rPr lang="mk-MK" sz="2400" dirty="0"/>
              <a:t>документ најмалку е потребно да се дефинира </a:t>
            </a:r>
            <a:r>
              <a:rPr lang="mk-MK" sz="2400" b="1" dirty="0">
                <a:solidFill>
                  <a:schemeClr val="accent1"/>
                </a:solidFill>
              </a:rPr>
              <a:t>изворот</a:t>
            </a:r>
            <a:r>
              <a:rPr lang="mk-MK" sz="2400" dirty="0">
                <a:solidFill>
                  <a:srgbClr val="FF0000"/>
                </a:solidFill>
              </a:rPr>
              <a:t> </a:t>
            </a:r>
            <a:r>
              <a:rPr lang="mk-MK" sz="2400" dirty="0"/>
              <a:t>на посакуваната слика со атрибутот </a:t>
            </a:r>
            <a:r>
              <a:rPr lang="en-US" sz="2400" b="1" dirty="0" err="1">
                <a:solidFill>
                  <a:schemeClr val="accent1"/>
                </a:solidFill>
              </a:rPr>
              <a:t>src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 err="1"/>
              <a:t>sourse</a:t>
            </a:r>
            <a:r>
              <a:rPr lang="en-US" sz="2400" dirty="0"/>
              <a:t>), </a:t>
            </a:r>
            <a:r>
              <a:rPr lang="mk-MK" sz="2400" dirty="0"/>
              <a:t>на пример: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302D6-99F7-C46E-9BF1-9BD3B3D9D6FC}"/>
              </a:ext>
            </a:extLst>
          </p:cNvPr>
          <p:cNvSpPr txBox="1"/>
          <p:nvPr/>
        </p:nvSpPr>
        <p:spPr>
          <a:xfrm>
            <a:off x="3362960" y="24709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&lt;</a:t>
            </a:r>
            <a:r>
              <a:rPr lang="en-US" sz="2400" b="1" dirty="0" err="1">
                <a:solidFill>
                  <a:schemeClr val="accent1"/>
                </a:solidFill>
              </a:rPr>
              <a:t>img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mk-MK" sz="2400" b="1" dirty="0">
                <a:solidFill>
                  <a:schemeClr val="accent1"/>
                </a:solidFill>
              </a:rPr>
              <a:t>  </a:t>
            </a:r>
            <a:r>
              <a:rPr lang="en-US" sz="2400" b="1" dirty="0" err="1">
                <a:solidFill>
                  <a:schemeClr val="accent1"/>
                </a:solidFill>
              </a:rPr>
              <a:t>src</a:t>
            </a:r>
            <a:r>
              <a:rPr lang="en-US" sz="2400" b="1" dirty="0">
                <a:solidFill>
                  <a:schemeClr val="accent1"/>
                </a:solidFill>
              </a:rPr>
              <a:t>="bitola.jpg“</a:t>
            </a:r>
            <a:r>
              <a:rPr lang="mk-MK" sz="2400" b="1" dirty="0">
                <a:solidFill>
                  <a:schemeClr val="accent1"/>
                </a:solidFill>
              </a:rPr>
              <a:t>  /</a:t>
            </a:r>
            <a:r>
              <a:rPr lang="en-US" sz="2400" b="1" dirty="0">
                <a:solidFill>
                  <a:schemeClr val="accent1"/>
                </a:solidFill>
              </a:rPr>
              <a:t>&gt;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E4BA4-53A3-D8E5-0392-E6D0A9EAE675}"/>
              </a:ext>
            </a:extLst>
          </p:cNvPr>
          <p:cNvSpPr txBox="1"/>
          <p:nvPr/>
        </p:nvSpPr>
        <p:spPr>
          <a:xfrm>
            <a:off x="911352" y="3264915"/>
            <a:ext cx="985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indent="0" algn="just">
              <a:buNone/>
            </a:pPr>
            <a:r>
              <a:rPr lang="mk-MK" sz="2400" dirty="0"/>
              <a:t>што значи дека треба да се наведе </a:t>
            </a:r>
            <a:r>
              <a:rPr lang="en-US" sz="2400" dirty="0"/>
              <a:t>“URL”, </a:t>
            </a:r>
            <a:r>
              <a:rPr lang="mk-MK" sz="2400" dirty="0"/>
              <a:t>односно локацијата на сликата, заедно со нејзиното име. </a:t>
            </a:r>
          </a:p>
        </p:txBody>
      </p:sp>
    </p:spTree>
    <p:extLst>
      <p:ext uri="{BB962C8B-B14F-4D97-AF65-F5344CB8AC3E}">
        <p14:creationId xmlns:p14="http://schemas.microsoft.com/office/powerpoint/2010/main" val="296408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3EAF73-5352-4011-79A3-DDD6EB8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29" y="-417004"/>
            <a:ext cx="8297380" cy="1326514"/>
          </a:xfrm>
        </p:spPr>
        <p:txBody>
          <a:bodyPr/>
          <a:lstStyle/>
          <a:p>
            <a:pPr algn="ctr"/>
            <a:r>
              <a:rPr lang="mk-MK" sz="2800" dirty="0"/>
              <a:t>СОДРЖИНА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4DA23-8EB9-375D-8436-AFAD118C92A6}"/>
              </a:ext>
            </a:extLst>
          </p:cNvPr>
          <p:cNvSpPr txBox="1"/>
          <p:nvPr/>
        </p:nvSpPr>
        <p:spPr>
          <a:xfrm>
            <a:off x="708152" y="909510"/>
            <a:ext cx="10528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mk-MK" sz="2000" dirty="0">
                <a:solidFill>
                  <a:schemeClr val="tx1"/>
                </a:solidFill>
              </a:rPr>
              <a:t>Вовед во </a:t>
            </a:r>
            <a:r>
              <a:rPr lang="en-US" sz="2000" dirty="0">
                <a:solidFill>
                  <a:schemeClr val="tx1"/>
                </a:solidFill>
              </a:rPr>
              <a:t>HTML, CSS</a:t>
            </a:r>
            <a:endParaRPr lang="mk-MK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mk-MK" sz="2000" dirty="0">
                <a:solidFill>
                  <a:schemeClr val="tx1"/>
                </a:solidFill>
              </a:rPr>
              <a:t>Работа со </a:t>
            </a:r>
            <a:r>
              <a:rPr lang="en-US" sz="2000" dirty="0">
                <a:solidFill>
                  <a:schemeClr val="tx1"/>
                </a:solidFill>
              </a:rPr>
              <a:t>HTML </a:t>
            </a:r>
            <a:r>
              <a:rPr lang="mk-MK" sz="2000" dirty="0">
                <a:solidFill>
                  <a:schemeClr val="tx1"/>
                </a:solidFill>
              </a:rPr>
              <a:t>и</a:t>
            </a:r>
            <a:r>
              <a:rPr lang="en-US" sz="2000" dirty="0">
                <a:solidFill>
                  <a:schemeClr val="tx1"/>
                </a:solidFill>
              </a:rPr>
              <a:t> CSS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HTML </a:t>
            </a:r>
            <a:r>
              <a:rPr lang="mk-MK" sz="2000" dirty="0">
                <a:solidFill>
                  <a:schemeClr val="tx1"/>
                </a:solidFill>
              </a:rPr>
              <a:t>Графика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HTML </a:t>
            </a:r>
            <a:r>
              <a:rPr lang="mk-MK" sz="2000" dirty="0">
                <a:solidFill>
                  <a:schemeClr val="tx1"/>
                </a:solidFill>
              </a:rPr>
              <a:t>Аудио/Видео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LESS, SASS (Scout-App, Koala…) </a:t>
            </a:r>
            <a:r>
              <a:rPr lang="mk-MK" sz="2000" dirty="0">
                <a:solidFill>
                  <a:schemeClr val="tx1"/>
                </a:solidFill>
              </a:rPr>
              <a:t>и</a:t>
            </a:r>
            <a:r>
              <a:rPr lang="en-US" sz="2000" dirty="0">
                <a:solidFill>
                  <a:schemeClr val="tx1"/>
                </a:solidFill>
              </a:rPr>
              <a:t> CSS Frameworks (Bootstrap, Materialize…), CSS </a:t>
            </a:r>
            <a:r>
              <a:rPr lang="en-US" sz="2000" dirty="0" err="1">
                <a:solidFill>
                  <a:schemeClr val="tx1"/>
                </a:solidFill>
              </a:rPr>
              <a:t>Minifiers</a:t>
            </a:r>
            <a:r>
              <a:rPr lang="en-US" sz="2000" dirty="0">
                <a:solidFill>
                  <a:schemeClr val="tx1"/>
                </a:solidFill>
              </a:rPr>
              <a:t> (minifycode.com, minifier.org…)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JavaScript (JavaScript DOM, jQuery)</a:t>
            </a:r>
            <a:endParaRPr lang="mk-MK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Server Side Scripting (PHP)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AJAX, Server Sent Events (weather API)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HTTP (Wireshark, Postman), Web Sockets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Responsive Web Design</a:t>
            </a:r>
            <a:endParaRPr lang="mk-MK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XML, JSON, Web APIs, Node JS, </a:t>
            </a:r>
            <a:r>
              <a:rPr lang="en-US" sz="2000" dirty="0" err="1">
                <a:solidFill>
                  <a:schemeClr val="tx1"/>
                </a:solidFill>
              </a:rPr>
              <a:t>Deno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Search Engine Optimization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JavaScript Libraries and Frameworks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Web Servers (Apache, Nginx)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13" y="480250"/>
            <a:ext cx="10405174" cy="6167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mk-MK" sz="2800" dirty="0">
                <a:solidFill>
                  <a:schemeClr val="tx1"/>
                </a:solidFill>
              </a:rPr>
              <a:t>Препорачан софтвер за уредување на програмски код: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FE565A2-61D2-E782-297C-D4C313C5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2" descr="https://encrypted-tbn2.gstatic.com/images?q=tbn:ANd9GcRbqsb0DZ8BjLl7PEEZJrNuT06gFEYJ6Ervm9kwjpi2dQ81o0_F">
            <a:extLst>
              <a:ext uri="{FF2B5EF4-FFF2-40B4-BE49-F238E27FC236}">
                <a16:creationId xmlns:a16="http://schemas.microsoft.com/office/drawing/2014/main" id="{48D46944-E4A2-CA57-A80F-37A48E7F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43" y="4313320"/>
            <a:ext cx="1815005" cy="13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hackernoon.com/hn-images/0*W2Dp8_qn_kpQUn8X.jpg">
            <a:extLst>
              <a:ext uri="{FF2B5EF4-FFF2-40B4-BE49-F238E27FC236}">
                <a16:creationId xmlns:a16="http://schemas.microsoft.com/office/drawing/2014/main" id="{E898AD4B-4169-5B30-7D91-3651FA418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887" r="12565" b="11426"/>
          <a:stretch/>
        </p:blipFill>
        <p:spPr bwMode="auto">
          <a:xfrm>
            <a:off x="1381846" y="1867262"/>
            <a:ext cx="1447800" cy="14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Brackets by Adobe">
            <a:extLst>
              <a:ext uri="{FF2B5EF4-FFF2-40B4-BE49-F238E27FC236}">
                <a16:creationId xmlns:a16="http://schemas.microsoft.com/office/drawing/2014/main" id="{A4958353-4FF3-14F2-F909-BDA0F0B1E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t="7054" r="31488" b="7364"/>
          <a:stretch/>
        </p:blipFill>
        <p:spPr bwMode="auto">
          <a:xfrm>
            <a:off x="4876800" y="1697759"/>
            <a:ext cx="19812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d3mrgikt1t6d02.cloudfront.net/wp-content/uploads/2019/12/bluefish.png">
            <a:extLst>
              <a:ext uri="{FF2B5EF4-FFF2-40B4-BE49-F238E27FC236}">
                <a16:creationId xmlns:a16="http://schemas.microsoft.com/office/drawing/2014/main" id="{240BF4BA-86B1-8D81-C8D7-FAAF35D55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7054" r="30059" b="3643"/>
          <a:stretch/>
        </p:blipFill>
        <p:spPr bwMode="auto">
          <a:xfrm>
            <a:off x="8814786" y="4368803"/>
            <a:ext cx="1981200" cy="16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sublime text">
            <a:extLst>
              <a:ext uri="{FF2B5EF4-FFF2-40B4-BE49-F238E27FC236}">
                <a16:creationId xmlns:a16="http://schemas.microsoft.com/office/drawing/2014/main" id="{8038B05C-4E26-682B-09BA-43C6F92B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83" y="4284214"/>
            <a:ext cx="1535668" cy="1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B0182-D426-D85E-B911-4E0D1F59E8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87" y="1841014"/>
            <a:ext cx="1695733" cy="16672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43D8F9-3536-7720-0365-55FEC99DBC08}"/>
              </a:ext>
            </a:extLst>
          </p:cNvPr>
          <p:cNvSpPr/>
          <p:nvPr/>
        </p:nvSpPr>
        <p:spPr>
          <a:xfrm>
            <a:off x="1198243" y="3597748"/>
            <a:ext cx="216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Visual Studio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F8FE19-FA8D-8A0F-8D28-7622AF2C99C1}"/>
              </a:ext>
            </a:extLst>
          </p:cNvPr>
          <p:cNvSpPr/>
          <p:nvPr/>
        </p:nvSpPr>
        <p:spPr>
          <a:xfrm>
            <a:off x="5381818" y="3552051"/>
            <a:ext cx="1057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Brackets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B6D80E-237E-63B7-C6E2-C1D262AC498F}"/>
              </a:ext>
            </a:extLst>
          </p:cNvPr>
          <p:cNvSpPr/>
          <p:nvPr/>
        </p:nvSpPr>
        <p:spPr>
          <a:xfrm>
            <a:off x="9316276" y="3592268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50530-FEEF-EA56-92FF-F2D86538163D}"/>
              </a:ext>
            </a:extLst>
          </p:cNvPr>
          <p:cNvSpPr/>
          <p:nvPr/>
        </p:nvSpPr>
        <p:spPr>
          <a:xfrm>
            <a:off x="1399333" y="5745377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Notepad</a:t>
            </a:r>
            <a:r>
              <a:rPr lang="en-US" dirty="0"/>
              <a:t>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4BD983-8D13-3762-318C-AAB218260BE0}"/>
              </a:ext>
            </a:extLst>
          </p:cNvPr>
          <p:cNvSpPr/>
          <p:nvPr/>
        </p:nvSpPr>
        <p:spPr>
          <a:xfrm>
            <a:off x="5180768" y="6008418"/>
            <a:ext cx="151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Sublime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548FE5-CB93-3DA9-70DB-014DB8DDE1A8}"/>
              </a:ext>
            </a:extLst>
          </p:cNvPr>
          <p:cNvSpPr/>
          <p:nvPr/>
        </p:nvSpPr>
        <p:spPr>
          <a:xfrm>
            <a:off x="9196243" y="6114709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Bluefish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4" y="246253"/>
            <a:ext cx="10405174" cy="6965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Markup </a:t>
            </a:r>
            <a:r>
              <a:rPr lang="mk-MK" dirty="0"/>
              <a:t>програмски јазици</a:t>
            </a:r>
            <a:endParaRPr lang="en-ZA" dirty="0"/>
          </a:p>
        </p:txBody>
      </p:sp>
      <p:sp>
        <p:nvSpPr>
          <p:cNvPr id="2057" name="Slide Number Placeholder 4">
            <a:extLst>
              <a:ext uri="{FF2B5EF4-FFF2-40B4-BE49-F238E27FC236}">
                <a16:creationId xmlns:a16="http://schemas.microsoft.com/office/drawing/2014/main" id="{ED29C132-7A66-A293-3F42-5A21EB0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44C9F-7830-00E6-8165-B88581EBB92E}"/>
              </a:ext>
            </a:extLst>
          </p:cNvPr>
          <p:cNvSpPr txBox="1"/>
          <p:nvPr/>
        </p:nvSpPr>
        <p:spPr>
          <a:xfrm>
            <a:off x="325120" y="1531035"/>
            <a:ext cx="11348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Markup </a:t>
            </a:r>
            <a:r>
              <a:rPr lang="mk-MK" sz="2000" dirty="0"/>
              <a:t>програмаски јазик (прог. јазик за етикетирање, односно означување)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0F6B2-BB1B-0DAE-951D-06943AA0CF0D}"/>
              </a:ext>
            </a:extLst>
          </p:cNvPr>
          <p:cNvSpPr txBox="1"/>
          <p:nvPr/>
        </p:nvSpPr>
        <p:spPr>
          <a:xfrm>
            <a:off x="-121920" y="2044005"/>
            <a:ext cx="1214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GML</a:t>
            </a:r>
            <a:r>
              <a:rPr lang="mk-MK" sz="2000" dirty="0"/>
              <a:t> се користел за маркирање на елементите (параграф, наслов, листа, табела...) на некои документи, со додавање на етикети (</a:t>
            </a:r>
            <a:r>
              <a:rPr lang="en-US" sz="2000" dirty="0"/>
              <a:t>tags) </a:t>
            </a:r>
            <a:r>
              <a:rPr lang="mk-MK" sz="2000" dirty="0"/>
              <a:t>за означување.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74E12-058C-BDDD-363D-87CE5169E35E}"/>
              </a:ext>
            </a:extLst>
          </p:cNvPr>
          <p:cNvSpPr txBox="1"/>
          <p:nvPr/>
        </p:nvSpPr>
        <p:spPr>
          <a:xfrm>
            <a:off x="3545491" y="3032303"/>
            <a:ext cx="6156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dirty="0"/>
              <a:t>Пример на </a:t>
            </a:r>
            <a:r>
              <a:rPr lang="en-US" dirty="0"/>
              <a:t>GML</a:t>
            </a:r>
            <a:r>
              <a:rPr lang="mk-MK" dirty="0"/>
              <a:t> код</a:t>
            </a:r>
            <a:endParaRPr lang="en-US" dirty="0"/>
          </a:p>
          <a:p>
            <a:pPr marL="457200" lvl="1" indent="0">
              <a:buNone/>
            </a:pPr>
            <a:endParaRPr lang="mk-MK" dirty="0"/>
          </a:p>
          <a:p>
            <a:pPr marL="457200" lvl="1" indent="0">
              <a:buNone/>
            </a:pPr>
            <a:r>
              <a:rPr lang="en-US" dirty="0"/>
              <a:t>:h1.</a:t>
            </a:r>
            <a:r>
              <a:rPr lang="mk-MK" dirty="0"/>
              <a:t> </a:t>
            </a:r>
            <a:r>
              <a:rPr lang="en-US" dirty="0"/>
              <a:t>Chapter</a:t>
            </a:r>
            <a:r>
              <a:rPr lang="mk-MK" dirty="0"/>
              <a:t> 1</a:t>
            </a:r>
            <a:r>
              <a:rPr lang="en-US" dirty="0"/>
              <a:t>: </a:t>
            </a:r>
            <a:r>
              <a:rPr lang="mk-MK" b="1" dirty="0"/>
              <a:t>Вовед </a:t>
            </a:r>
          </a:p>
          <a:p>
            <a:pPr marL="457200" lvl="1" indent="0">
              <a:buNone/>
            </a:pPr>
            <a:r>
              <a:rPr lang="en-US" dirty="0"/>
              <a:t>:p.</a:t>
            </a:r>
            <a:r>
              <a:rPr lang="mk-MK" b="1" dirty="0"/>
              <a:t>Ова е прв параграф</a:t>
            </a:r>
          </a:p>
          <a:p>
            <a:pPr marL="457200" lvl="1" indent="0">
              <a:buNone/>
            </a:pPr>
            <a:r>
              <a:rPr lang="en-US" dirty="0"/>
              <a:t>:</a:t>
            </a:r>
            <a:r>
              <a:rPr lang="en-US" dirty="0" err="1"/>
              <a:t>ol</a:t>
            </a:r>
            <a:r>
              <a:rPr lang="en-US" dirty="0"/>
              <a:t>. </a:t>
            </a:r>
            <a:r>
              <a:rPr lang="mk-MK" dirty="0">
                <a:solidFill>
                  <a:srgbClr val="FF0000"/>
                </a:solidFill>
              </a:rPr>
              <a:t>//подредена листа (</a:t>
            </a:r>
            <a:r>
              <a:rPr lang="en-US" dirty="0">
                <a:solidFill>
                  <a:srgbClr val="FF0000"/>
                </a:solidFill>
              </a:rPr>
              <a:t>Ordered List</a:t>
            </a:r>
            <a:r>
              <a:rPr lang="mk-MK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:li.</a:t>
            </a:r>
            <a:r>
              <a:rPr lang="mk-MK" b="1" dirty="0"/>
              <a:t>Еден</a:t>
            </a:r>
          </a:p>
          <a:p>
            <a:pPr marL="457200" lvl="1" indent="0">
              <a:buNone/>
            </a:pPr>
            <a:r>
              <a:rPr lang="mk-MK" dirty="0"/>
              <a:t>:</a:t>
            </a:r>
            <a:r>
              <a:rPr lang="en-US" dirty="0"/>
              <a:t>li.</a:t>
            </a:r>
            <a:r>
              <a:rPr lang="mk-MK" b="1" dirty="0"/>
              <a:t>Два</a:t>
            </a:r>
          </a:p>
          <a:p>
            <a:pPr marL="457200" lvl="1" indent="0">
              <a:buNone/>
            </a:pPr>
            <a:r>
              <a:rPr lang="en-US" dirty="0"/>
              <a:t>:li.</a:t>
            </a:r>
            <a:r>
              <a:rPr lang="mk-MK" b="1" dirty="0"/>
              <a:t>Три</a:t>
            </a:r>
          </a:p>
          <a:p>
            <a:pPr marL="457200" lvl="1" indent="0">
              <a:buNone/>
            </a:pPr>
            <a:r>
              <a:rPr lang="en-US" dirty="0"/>
              <a:t>:</a:t>
            </a:r>
            <a:r>
              <a:rPr lang="en-US" dirty="0" err="1"/>
              <a:t>eol</a:t>
            </a:r>
            <a:r>
              <a:rPr lang="en-US" dirty="0"/>
              <a:t>. </a:t>
            </a:r>
            <a:r>
              <a:rPr lang="mk-MK" dirty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End of List</a:t>
            </a:r>
          </a:p>
          <a:p>
            <a:pPr marL="457200" lvl="1" indent="0">
              <a:buNone/>
            </a:pPr>
            <a:r>
              <a:rPr lang="en-US" dirty="0"/>
              <a:t>:p.</a:t>
            </a:r>
            <a:r>
              <a:rPr lang="mk-MK" b="1" dirty="0"/>
              <a:t> Ова е втор параграф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73" y="355600"/>
            <a:ext cx="8297380" cy="484632"/>
          </a:xfrm>
        </p:spPr>
        <p:txBody>
          <a:bodyPr/>
          <a:lstStyle/>
          <a:p>
            <a:pPr algn="ctr"/>
            <a:r>
              <a:rPr lang="en-US" dirty="0"/>
              <a:t>SGML 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B4FE8-B1F9-3D4C-971F-48A231E4B907}"/>
              </a:ext>
            </a:extLst>
          </p:cNvPr>
          <p:cNvSpPr txBox="1"/>
          <p:nvPr/>
        </p:nvSpPr>
        <p:spPr>
          <a:xfrm>
            <a:off x="-111760" y="1254036"/>
            <a:ext cx="9936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000" dirty="0"/>
              <a:t>SGML </a:t>
            </a:r>
            <a:r>
              <a:rPr lang="mk-MK" sz="2000" dirty="0"/>
              <a:t>е стандард за специфицирање на јазици за обележување (</a:t>
            </a:r>
            <a:r>
              <a:rPr lang="en-US" sz="2000" dirty="0"/>
              <a:t>Markup</a:t>
            </a:r>
            <a:r>
              <a:rPr lang="mk-MK" sz="2000" dirty="0"/>
              <a:t>) на документи, односно специфицира како да се креираат елементите за обележување</a:t>
            </a:r>
            <a:r>
              <a:rPr lang="en-US" sz="2000" dirty="0"/>
              <a:t> - </a:t>
            </a:r>
            <a:r>
              <a:rPr lang="mk-MK" sz="2000" dirty="0"/>
              <a:t>етикетирање (</a:t>
            </a:r>
            <a:r>
              <a:rPr lang="en-US" sz="2000" dirty="0"/>
              <a:t>tags)</a:t>
            </a:r>
            <a:endParaRPr lang="mk-MK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5E003-F528-E6A7-734A-D038B7E489B5}"/>
              </a:ext>
            </a:extLst>
          </p:cNvPr>
          <p:cNvSpPr txBox="1"/>
          <p:nvPr/>
        </p:nvSpPr>
        <p:spPr>
          <a:xfrm>
            <a:off x="-111760" y="2592063"/>
            <a:ext cx="9715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mk-MK" sz="2000" dirty="0"/>
              <a:t>Еден </a:t>
            </a:r>
            <a:r>
              <a:rPr lang="en-US" sz="2000" dirty="0"/>
              <a:t>SGML </a:t>
            </a:r>
            <a:r>
              <a:rPr lang="mk-MK" sz="2000" dirty="0"/>
              <a:t>јазик треба да соджи: </a:t>
            </a:r>
            <a:r>
              <a:rPr lang="en-US" sz="2000" dirty="0"/>
              <a:t>Document Type Definition (DTD).</a:t>
            </a:r>
            <a:endParaRPr lang="mk-MK" sz="2000" dirty="0"/>
          </a:p>
          <a:p>
            <a:pPr marL="457200" lvl="1" indent="0" algn="just">
              <a:buNone/>
            </a:pPr>
            <a:r>
              <a:rPr lang="en-US" sz="2000" dirty="0"/>
              <a:t>DTD</a:t>
            </a:r>
            <a:r>
              <a:rPr lang="mk-MK" sz="2000" dirty="0"/>
              <a:t> содржи декларации за типот на елементите за означување на документите, односно етикетите (</a:t>
            </a:r>
            <a:r>
              <a:rPr lang="en-US" sz="2000" dirty="0"/>
              <a:t>tags).</a:t>
            </a:r>
            <a:endParaRPr lang="mk-MK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B9656-E58D-A327-FA4E-3C0DB4191F95}"/>
              </a:ext>
            </a:extLst>
          </p:cNvPr>
          <p:cNvSpPr txBox="1"/>
          <p:nvPr/>
        </p:nvSpPr>
        <p:spPr>
          <a:xfrm>
            <a:off x="1992523" y="3640078"/>
            <a:ext cx="6151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&lt;! DOCTYPE</a:t>
            </a:r>
            <a:r>
              <a:rPr lang="mk-MK" b="1" dirty="0"/>
              <a:t> </a:t>
            </a:r>
            <a:r>
              <a:rPr lang="en-US" b="1" dirty="0"/>
              <a:t>  UNIVERZITET [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&lt;!ELEMENT   UNIVERZITET   (FAKULTET)</a:t>
            </a:r>
          </a:p>
          <a:p>
            <a:pPr marL="457200" lvl="1" indent="0">
              <a:buNone/>
            </a:pPr>
            <a:r>
              <a:rPr lang="en-US" b="1" dirty="0"/>
              <a:t>&lt;!ELEMENT   FAKULTET (STUD.PROG.)</a:t>
            </a:r>
          </a:p>
          <a:p>
            <a:pPr marL="457200" lvl="1" indent="0">
              <a:buNone/>
            </a:pPr>
            <a:r>
              <a:rPr lang="en-US" b="1" dirty="0"/>
              <a:t>&lt;!ELEMENT   STUD.PROG.   (#PCDATA)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&lt;!ATTLIST STUD.PROG.  VREMETRAENJE (3GOD | 4GOD) “3GOD”&gt;</a:t>
            </a:r>
          </a:p>
          <a:p>
            <a:pPr marL="457200" lvl="1" indent="0">
              <a:buNone/>
            </a:pPr>
            <a:r>
              <a:rPr lang="en-US" b="1" dirty="0"/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2996-1438-F123-0668-8186D6BA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72" y="163195"/>
            <a:ext cx="8297380" cy="799592"/>
          </a:xfrm>
        </p:spPr>
        <p:txBody>
          <a:bodyPr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8CA08-7EEF-A34E-C06F-FA80AB7F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FA6D2-A321-8C8C-B3CD-5774C941EAEB}"/>
              </a:ext>
            </a:extLst>
          </p:cNvPr>
          <p:cNvSpPr txBox="1"/>
          <p:nvPr/>
        </p:nvSpPr>
        <p:spPr>
          <a:xfrm>
            <a:off x="609600" y="96278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HTML</a:t>
            </a:r>
            <a:r>
              <a:rPr lang="mk-MK" sz="2400" dirty="0"/>
              <a:t> </a:t>
            </a:r>
            <a:r>
              <a:rPr lang="en-US" sz="2400" dirty="0"/>
              <a:t>e</a:t>
            </a:r>
            <a:r>
              <a:rPr lang="mk-MK" sz="2400" dirty="0"/>
              <a:t> јазик за опишување на содржината на </a:t>
            </a:r>
            <a:r>
              <a:rPr lang="en-US" sz="2400" dirty="0"/>
              <a:t>Web </a:t>
            </a:r>
            <a:r>
              <a:rPr lang="mk-MK" sz="2400" dirty="0"/>
              <a:t>страниците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9E443-76FE-46E3-28A2-DCC450398E06}"/>
              </a:ext>
            </a:extLst>
          </p:cNvPr>
          <p:cNvSpPr txBox="1"/>
          <p:nvPr/>
        </p:nvSpPr>
        <p:spPr>
          <a:xfrm>
            <a:off x="609600" y="17623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2400" dirty="0"/>
              <a:t>Една </a:t>
            </a:r>
            <a:r>
              <a:rPr lang="en-US" sz="2400" dirty="0"/>
              <a:t>HTML</a:t>
            </a:r>
            <a:r>
              <a:rPr lang="mk-MK" sz="2400" dirty="0"/>
              <a:t> (</a:t>
            </a:r>
            <a:r>
              <a:rPr lang="en-US" sz="2400" dirty="0"/>
              <a:t>Web)</a:t>
            </a:r>
            <a:r>
              <a:rPr lang="mk-MK" sz="2400" dirty="0"/>
              <a:t> страница се состои од: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97863-E6A6-875E-4282-4DF413D22658}"/>
              </a:ext>
            </a:extLst>
          </p:cNvPr>
          <p:cNvSpPr/>
          <p:nvPr/>
        </p:nvSpPr>
        <p:spPr>
          <a:xfrm>
            <a:off x="911352" y="2561971"/>
            <a:ext cx="1669288" cy="699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&lt;!DOCTYPE&gt;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9D8B4-4EC7-A6E9-B676-D5749BEA60C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580640" y="2888554"/>
            <a:ext cx="346964" cy="23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28F8B-BF5F-155C-82C9-E14A02FFC5CF}"/>
              </a:ext>
            </a:extLst>
          </p:cNvPr>
          <p:cNvSpPr/>
          <p:nvPr/>
        </p:nvSpPr>
        <p:spPr>
          <a:xfrm>
            <a:off x="2927604" y="2347946"/>
            <a:ext cx="7151116" cy="1081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mk-MK" dirty="0"/>
              <a:t>декларација со која се дефинира типот на документот </a:t>
            </a:r>
            <a:r>
              <a:rPr lang="ru-RU" dirty="0"/>
              <a:t>за да се опише кој верзија на HTML или кој друг стандард се користи во конкретниот HTML документ.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BBC48-5F84-9517-F75E-DFBECF65B23A}"/>
              </a:ext>
            </a:extLst>
          </p:cNvPr>
          <p:cNvSpPr txBox="1"/>
          <p:nvPr/>
        </p:nvSpPr>
        <p:spPr>
          <a:xfrm>
            <a:off x="609600" y="35024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2400" dirty="0"/>
              <a:t>Пример: </a:t>
            </a:r>
            <a:r>
              <a:rPr lang="en-US" sz="2400" dirty="0"/>
              <a:t>&lt;!DOCTYPE html &gt;</a:t>
            </a:r>
            <a:endParaRPr lang="mk-MK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25FFB-9432-C957-8A05-727123B76998}"/>
              </a:ext>
            </a:extLst>
          </p:cNvPr>
          <p:cNvSpPr txBox="1"/>
          <p:nvPr/>
        </p:nvSpPr>
        <p:spPr>
          <a:xfrm>
            <a:off x="609600" y="4231733"/>
            <a:ext cx="980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HTML документите се составени од HTML тагови, кои се опкружуваат со &lt;&gt; знаци.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9A04C-BBD3-3B45-36EF-EFC7AC17A56D}"/>
              </a:ext>
            </a:extLst>
          </p:cNvPr>
          <p:cNvSpPr txBox="1"/>
          <p:nvPr/>
        </p:nvSpPr>
        <p:spPr>
          <a:xfrm>
            <a:off x="36322" y="5259750"/>
            <a:ext cx="89654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mk-MK" sz="2400" dirty="0"/>
              <a:t>Задолжителни етикети на еден </a:t>
            </a:r>
            <a:r>
              <a:rPr lang="en-US" sz="2400" dirty="0"/>
              <a:t>HTML/ XHTML </a:t>
            </a:r>
            <a:r>
              <a:rPr lang="mk-MK" sz="2400" dirty="0"/>
              <a:t>документ се: </a:t>
            </a:r>
            <a:r>
              <a:rPr lang="en-US" sz="2400" dirty="0"/>
              <a:t>  </a:t>
            </a:r>
            <a:r>
              <a:rPr lang="en-US" sz="2400" b="1" dirty="0"/>
              <a:t>&lt; html &gt; , &lt; body &gt;</a:t>
            </a:r>
            <a:r>
              <a:rPr lang="mk-MK" sz="2400" dirty="0"/>
              <a:t> и </a:t>
            </a:r>
            <a:r>
              <a:rPr lang="en-US" sz="2400" b="1" dirty="0"/>
              <a:t>&lt; head &gt; </a:t>
            </a:r>
            <a:r>
              <a:rPr lang="mk-MK" sz="2400" dirty="0"/>
              <a:t>етикетите. </a:t>
            </a:r>
          </a:p>
        </p:txBody>
      </p:sp>
    </p:spTree>
    <p:extLst>
      <p:ext uri="{BB962C8B-B14F-4D97-AF65-F5344CB8AC3E}">
        <p14:creationId xmlns:p14="http://schemas.microsoft.com/office/powerpoint/2010/main" val="395030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4817-2E43-A0F3-12B8-F331C55EE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9524-8505-628E-F04C-443612BE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72" y="163195"/>
            <a:ext cx="8297380" cy="799592"/>
          </a:xfrm>
        </p:spPr>
        <p:txBody>
          <a:bodyPr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F73A7-DE68-06C8-B072-1B9D9B2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16867-A19A-0D36-B2CC-04E8F8786151}"/>
              </a:ext>
            </a:extLst>
          </p:cNvPr>
          <p:cNvSpPr txBox="1"/>
          <p:nvPr/>
        </p:nvSpPr>
        <p:spPr>
          <a:xfrm>
            <a:off x="630282" y="1240054"/>
            <a:ext cx="993611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&lt;!DOCTYPE HTML PUBLIC "-//W3C//DTD HTML 4.01 Transitional//EN" "http://www.w3.org/TR/html4/loose.dtd"&gt;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  <a:endParaRPr lang="mk-MK" sz="2000" dirty="0"/>
          </a:p>
          <a:p>
            <a:pPr marL="0" indent="0">
              <a:buNone/>
            </a:pPr>
            <a:r>
              <a:rPr lang="en-US" sz="2000" dirty="0"/>
              <a:t>&lt;h1&gt; </a:t>
            </a:r>
            <a:r>
              <a:rPr lang="mk-MK" sz="2000" dirty="0"/>
              <a:t>Ова е насловот на документот</a:t>
            </a:r>
            <a:r>
              <a:rPr lang="en-US" sz="2000" dirty="0"/>
              <a:t>&lt;/h1&gt;</a:t>
            </a:r>
          </a:p>
          <a:p>
            <a:pPr marL="0" indent="0">
              <a:buNone/>
            </a:pPr>
            <a:r>
              <a:rPr lang="en-US" sz="2000" dirty="0"/>
              <a:t>&lt;p&gt; </a:t>
            </a:r>
            <a:r>
              <a:rPr lang="mk-MK" sz="2000" dirty="0"/>
              <a:t>Ова е содржината на параграфот</a:t>
            </a:r>
            <a:r>
              <a:rPr lang="en-US" sz="2000" dirty="0"/>
              <a:t>&lt;/p&gt;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mk-MK" sz="2000" dirty="0"/>
          </a:p>
          <a:p>
            <a:pPr marL="0" indent="0">
              <a:buNone/>
            </a:pPr>
            <a:r>
              <a:rPr lang="mk-MK" sz="2000" dirty="0"/>
              <a:t>(</a:t>
            </a:r>
            <a:r>
              <a:rPr lang="mk-MK" sz="2000" dirty="0">
                <a:solidFill>
                  <a:srgbClr val="FF0000"/>
                </a:solidFill>
              </a:rPr>
              <a:t>копирајте го примерот во </a:t>
            </a:r>
            <a:r>
              <a:rPr lang="en-US" sz="2000" dirty="0">
                <a:solidFill>
                  <a:srgbClr val="FF0000"/>
                </a:solidFill>
              </a:rPr>
              <a:t>Notepad</a:t>
            </a:r>
            <a:r>
              <a:rPr lang="mk-MK" sz="2000" dirty="0">
                <a:solidFill>
                  <a:srgbClr val="FF0000"/>
                </a:solidFill>
              </a:rPr>
              <a:t>, а потоа снимете го документот под име </a:t>
            </a:r>
            <a:r>
              <a:rPr lang="en-US" sz="2000" b="1" dirty="0">
                <a:solidFill>
                  <a:srgbClr val="FF0000"/>
                </a:solidFill>
              </a:rPr>
              <a:t>prvPrimer.htm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mk-MK" sz="2000" dirty="0">
                <a:solidFill>
                  <a:srgbClr val="FF0000"/>
                </a:solidFill>
              </a:rPr>
              <a:t>и тоа со </a:t>
            </a:r>
            <a:r>
              <a:rPr lang="en-US" sz="2000" b="1" dirty="0">
                <a:solidFill>
                  <a:srgbClr val="FF0000"/>
                </a:solidFill>
              </a:rPr>
              <a:t>Encoding UTF-8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r>
              <a:rPr lang="mk-MK" sz="2000" dirty="0">
                <a:solidFill>
                  <a:srgbClr val="FF0000"/>
                </a:solidFill>
              </a:rPr>
              <a:t>Потоа со двоклик отворете го новоснимениот документ</a:t>
            </a:r>
            <a:r>
              <a:rPr lang="en-US" sz="2000" dirty="0"/>
              <a:t>)</a:t>
            </a:r>
            <a:r>
              <a:rPr lang="mk-MK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64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73FC7-9DC5-E865-C313-A800D23F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C8B-9162-FEF7-11E0-D73317C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72" y="163195"/>
            <a:ext cx="8297380" cy="799592"/>
          </a:xfrm>
        </p:spPr>
        <p:txBody>
          <a:bodyPr/>
          <a:lstStyle/>
          <a:p>
            <a:pPr algn="ctr"/>
            <a:r>
              <a:rPr lang="en-US" dirty="0"/>
              <a:t>HTML </a:t>
            </a:r>
            <a:r>
              <a:rPr lang="mk-MK" dirty="0"/>
              <a:t>ЕЛЕМЕНТИ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A7FE3-637B-D0A1-F236-87353A2F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8AF20-68B2-E3DE-6DE8-B35D6D8C16C3}"/>
              </a:ext>
            </a:extLst>
          </p:cNvPr>
          <p:cNvSpPr txBox="1"/>
          <p:nvPr/>
        </p:nvSpPr>
        <p:spPr>
          <a:xfrm>
            <a:off x="2852486" y="1676400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&lt; p &gt;   </a:t>
            </a:r>
            <a:r>
              <a:rPr lang="mk-MK" sz="2400" dirty="0">
                <a:solidFill>
                  <a:schemeClr val="accent2"/>
                </a:solidFill>
              </a:rPr>
              <a:t>Ова е пример за параграф  </a:t>
            </a:r>
            <a:r>
              <a:rPr lang="en-US" sz="2400" b="1" dirty="0">
                <a:solidFill>
                  <a:schemeClr val="accent4"/>
                </a:solidFill>
              </a:rPr>
              <a:t>&lt; /p 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6EE9BF-7A03-8507-6081-B58246B042A7}"/>
              </a:ext>
            </a:extLst>
          </p:cNvPr>
          <p:cNvCxnSpPr>
            <a:cxnSpLocks/>
          </p:cNvCxnSpPr>
          <p:nvPr/>
        </p:nvCxnSpPr>
        <p:spPr>
          <a:xfrm flipH="1">
            <a:off x="1828800" y="2214880"/>
            <a:ext cx="1290320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C16F4D3-97AE-0E5B-0449-5B9FA0D7D7EB}"/>
              </a:ext>
            </a:extLst>
          </p:cNvPr>
          <p:cNvSpPr/>
          <p:nvPr/>
        </p:nvSpPr>
        <p:spPr>
          <a:xfrm>
            <a:off x="581152" y="3505815"/>
            <a:ext cx="1920240" cy="1036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tag</a:t>
            </a:r>
          </a:p>
          <a:p>
            <a:pPr algn="ctr"/>
            <a:r>
              <a:rPr lang="mk-MK" dirty="0"/>
              <a:t>Почетна етикета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F002C-2E0C-11E3-7A72-3FFF46FEDA6C}"/>
              </a:ext>
            </a:extLst>
          </p:cNvPr>
          <p:cNvCxnSpPr/>
          <p:nvPr/>
        </p:nvCxnSpPr>
        <p:spPr>
          <a:xfrm>
            <a:off x="5689961" y="2214880"/>
            <a:ext cx="0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34381-160E-559B-CC64-6A6C2FB8B68E}"/>
              </a:ext>
            </a:extLst>
          </p:cNvPr>
          <p:cNvSpPr/>
          <p:nvPr/>
        </p:nvSpPr>
        <p:spPr>
          <a:xfrm>
            <a:off x="4531360" y="3505815"/>
            <a:ext cx="2235198" cy="10363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/>
              <a:t>Содржина на </a:t>
            </a:r>
            <a:r>
              <a:rPr lang="en-US" dirty="0"/>
              <a:t>HTML</a:t>
            </a:r>
            <a:r>
              <a:rPr lang="mk-MK" dirty="0"/>
              <a:t> елементот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27C6C5-24FD-41F2-5FEC-586A1617E007}"/>
              </a:ext>
            </a:extLst>
          </p:cNvPr>
          <p:cNvCxnSpPr>
            <a:cxnSpLocks/>
          </p:cNvCxnSpPr>
          <p:nvPr/>
        </p:nvCxnSpPr>
        <p:spPr>
          <a:xfrm>
            <a:off x="8006080" y="2214880"/>
            <a:ext cx="975360" cy="1214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BEE3C-4874-76B4-DA9A-27DA06F76995}"/>
              </a:ext>
            </a:extLst>
          </p:cNvPr>
          <p:cNvSpPr/>
          <p:nvPr/>
        </p:nvSpPr>
        <p:spPr>
          <a:xfrm>
            <a:off x="8242957" y="3505815"/>
            <a:ext cx="1896723" cy="10363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tag</a:t>
            </a:r>
          </a:p>
          <a:p>
            <a:pPr algn="ctr"/>
            <a:r>
              <a:rPr lang="mk-MK" dirty="0"/>
              <a:t>Завршна етикета</a:t>
            </a:r>
          </a:p>
        </p:txBody>
      </p:sp>
    </p:spTree>
    <p:extLst>
      <p:ext uri="{BB962C8B-B14F-4D97-AF65-F5344CB8AC3E}">
        <p14:creationId xmlns:p14="http://schemas.microsoft.com/office/powerpoint/2010/main" val="410436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4772-09C0-536C-4DAF-D19F9F4C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2D6A-E983-788A-147D-7DEF59AF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272" y="163195"/>
            <a:ext cx="8297380" cy="799592"/>
          </a:xfrm>
        </p:spPr>
        <p:txBody>
          <a:bodyPr/>
          <a:lstStyle/>
          <a:p>
            <a:pPr algn="ctr"/>
            <a:r>
              <a:rPr lang="en-US" dirty="0"/>
              <a:t>HTML </a:t>
            </a:r>
            <a:r>
              <a:rPr lang="mk-MK" dirty="0"/>
              <a:t>ЕЛЕМЕНТИ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4498-0429-04AC-1CB3-75C37AE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C4F61-7F03-ACF9-D64A-13E3FFD731AE}"/>
              </a:ext>
            </a:extLst>
          </p:cNvPr>
          <p:cNvSpPr txBox="1"/>
          <p:nvPr/>
        </p:nvSpPr>
        <p:spPr>
          <a:xfrm>
            <a:off x="2852486" y="1676400"/>
            <a:ext cx="5930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&lt;body&gt;</a:t>
            </a:r>
            <a:endParaRPr lang="mk-MK" sz="24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/>
              <a:t>&lt;h1&gt; </a:t>
            </a:r>
            <a:r>
              <a:rPr lang="mk-MK" sz="2400" dirty="0"/>
              <a:t>Ова е насловот на документот</a:t>
            </a:r>
            <a:r>
              <a:rPr lang="en-US" sz="2400" dirty="0"/>
              <a:t>&lt;/h1&gt;</a:t>
            </a:r>
          </a:p>
          <a:p>
            <a:pPr marL="0" indent="0">
              <a:buNone/>
            </a:pPr>
            <a:r>
              <a:rPr lang="en-US" sz="2400" dirty="0"/>
              <a:t>&lt;p&gt; </a:t>
            </a:r>
            <a:r>
              <a:rPr lang="mk-MK" sz="2400" dirty="0"/>
              <a:t>Ова е содржината на параграфот</a:t>
            </a:r>
            <a:r>
              <a:rPr lang="en-US" sz="2400" dirty="0"/>
              <a:t>&lt;/p&gt;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&lt;/body&gt;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A246E-A184-2DCD-BBE3-2DD456D0349B}"/>
              </a:ext>
            </a:extLst>
          </p:cNvPr>
          <p:cNvSpPr txBox="1"/>
          <p:nvPr/>
        </p:nvSpPr>
        <p:spPr>
          <a:xfrm>
            <a:off x="1541272" y="3611941"/>
            <a:ext cx="98602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/>
                </a:solidFill>
              </a:rPr>
              <a:t>&lt;body&gt;</a:t>
            </a:r>
            <a:r>
              <a:rPr lang="mk-MK" sz="2800" b="1" dirty="0">
                <a:solidFill>
                  <a:schemeClr val="accent3"/>
                </a:solidFill>
              </a:rPr>
              <a:t> </a:t>
            </a:r>
            <a:r>
              <a:rPr lang="mk-MK" sz="2800" dirty="0"/>
              <a:t>елементот ги содржи сите информации кои се содржани во документот и се наменети за приказ.</a:t>
            </a:r>
          </a:p>
        </p:txBody>
      </p:sp>
    </p:spTree>
    <p:extLst>
      <p:ext uri="{BB962C8B-B14F-4D97-AF65-F5344CB8AC3E}">
        <p14:creationId xmlns:p14="http://schemas.microsoft.com/office/powerpoint/2010/main" val="8929897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{ECABCF53-DD3E-4383-AD03-6A9D16CD7E57}tf16411248_win32</Template>
  <TotalTime>3331</TotalTime>
  <Words>1062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Wingdings</vt:lpstr>
      <vt:lpstr>Custom</vt:lpstr>
      <vt:lpstr>ВЕБ ТЕХНОЛОГИИ - вежби -</vt:lpstr>
      <vt:lpstr>СОДРЖИНА</vt:lpstr>
      <vt:lpstr>Препорачан софтвер за уредување на програмски код:</vt:lpstr>
      <vt:lpstr>Markup програмски јазици</vt:lpstr>
      <vt:lpstr>SGML </vt:lpstr>
      <vt:lpstr>HTML</vt:lpstr>
      <vt:lpstr>HTML</vt:lpstr>
      <vt:lpstr>HTML ЕЛЕМЕНТИ</vt:lpstr>
      <vt:lpstr>HTML ЕЛЕМЕНТИ</vt:lpstr>
      <vt:lpstr>Пример</vt:lpstr>
      <vt:lpstr>CSS – Cascading Style Sheets</vt:lpstr>
      <vt:lpstr>CSS</vt:lpstr>
      <vt:lpstr>INLINE CSS</vt:lpstr>
      <vt:lpstr>INTERNAL CSS</vt:lpstr>
      <vt:lpstr>EXTERNAL CSS</vt:lpstr>
      <vt:lpstr>HTML Images (ознака &lt;img&gt;)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БАЗИ НА ПОДАТОЦИ - вежби -</dc:title>
  <dc:creator>Анџиев Иван</dc:creator>
  <cp:lastModifiedBy>Filip Popovski</cp:lastModifiedBy>
  <cp:revision>1</cp:revision>
  <dcterms:created xsi:type="dcterms:W3CDTF">2024-02-20T17:30:23Z</dcterms:created>
  <dcterms:modified xsi:type="dcterms:W3CDTF">2024-02-27T10:09:56Z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