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4" r:id="rId4"/>
    <p:sldId id="275" r:id="rId5"/>
    <p:sldId id="273" r:id="rId6"/>
    <p:sldId id="272" r:id="rId7"/>
    <p:sldId id="276" r:id="rId8"/>
    <p:sldId id="277" r:id="rId9"/>
    <p:sldId id="278" r:id="rId10"/>
    <p:sldId id="257" r:id="rId11"/>
    <p:sldId id="259" r:id="rId12"/>
    <p:sldId id="258" r:id="rId13"/>
    <p:sldId id="260" r:id="rId14"/>
    <p:sldId id="261" r:id="rId15"/>
    <p:sldId id="262" r:id="rId16"/>
    <p:sldId id="263" r:id="rId17"/>
    <p:sldId id="264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F9B2-A635-41E8-8D57-B7330CA0771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mk-MK"/>
              <a:t>Веб технологии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36421"/>
            <a:ext cx="100584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27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HTML DOM Tree of Objects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5215"/>
          <a:stretch/>
        </p:blipFill>
        <p:spPr>
          <a:xfrm>
            <a:off x="1865688" y="695458"/>
            <a:ext cx="8720743" cy="6069669"/>
          </a:xfrm>
        </p:spPr>
      </p:pic>
    </p:spTree>
    <p:extLst>
      <p:ext uri="{BB962C8B-B14F-4D97-AF65-F5344CB8AC3E}">
        <p14:creationId xmlns:p14="http://schemas.microsoft.com/office/powerpoint/2010/main" val="111033972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дефинира </a:t>
            </a:r>
            <a:r>
              <a:rPr lang="en-US" dirty="0"/>
              <a:t>HTML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mk-MK" dirty="0"/>
              <a:t>елементите како </a:t>
            </a:r>
            <a:r>
              <a:rPr lang="mk-MK" b="1" dirty="0"/>
              <a:t>објекти</a:t>
            </a:r>
            <a:endParaRPr lang="en-US" b="1" dirty="0"/>
          </a:p>
          <a:p>
            <a:r>
              <a:rPr lang="mk-MK" dirty="0"/>
              <a:t>својствата (</a:t>
            </a:r>
            <a:r>
              <a:rPr lang="en-US" b="1" dirty="0"/>
              <a:t>properties</a:t>
            </a:r>
            <a:r>
              <a:rPr lang="mk-MK" dirty="0"/>
              <a:t>) на сите </a:t>
            </a:r>
            <a:r>
              <a:rPr lang="en-US" dirty="0"/>
              <a:t>HTML </a:t>
            </a:r>
            <a:r>
              <a:rPr lang="mk-MK" dirty="0"/>
              <a:t>елементи (објекти)</a:t>
            </a:r>
            <a:endParaRPr lang="en-US" dirty="0"/>
          </a:p>
          <a:p>
            <a:r>
              <a:rPr lang="mk-MK" b="1" dirty="0"/>
              <a:t>методите </a:t>
            </a:r>
            <a:r>
              <a:rPr lang="mk-MK" dirty="0"/>
              <a:t>за пристап на сите </a:t>
            </a:r>
            <a:r>
              <a:rPr lang="en-US" dirty="0"/>
              <a:t>HTML</a:t>
            </a:r>
            <a:r>
              <a:rPr lang="mk-MK" dirty="0"/>
              <a:t> елементи (објекти)</a:t>
            </a:r>
            <a:endParaRPr lang="en-US" dirty="0"/>
          </a:p>
          <a:p>
            <a:r>
              <a:rPr lang="mk-MK" dirty="0"/>
              <a:t>настаните </a:t>
            </a:r>
            <a:r>
              <a:rPr lang="en-US" dirty="0"/>
              <a:t>(</a:t>
            </a:r>
            <a:r>
              <a:rPr lang="en-US" b="1" dirty="0"/>
              <a:t>events</a:t>
            </a:r>
            <a:r>
              <a:rPr lang="en-US" dirty="0"/>
              <a:t>) </a:t>
            </a:r>
            <a:r>
              <a:rPr lang="mk-MK" dirty="0"/>
              <a:t>за сите </a:t>
            </a:r>
            <a:r>
              <a:rPr lang="en-US" dirty="0"/>
              <a:t>HTML </a:t>
            </a:r>
            <a:r>
              <a:rPr lang="mk-MK" dirty="0"/>
              <a:t>елементи (објекти)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8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/>
              <a:t>Можности со </a:t>
            </a:r>
            <a:r>
              <a:rPr lang="en-US" dirty="0"/>
              <a:t>JavaScript</a:t>
            </a:r>
            <a:r>
              <a:rPr lang="mk-MK" dirty="0"/>
              <a:t> и</a:t>
            </a:r>
            <a:r>
              <a:rPr lang="en-US" dirty="0"/>
              <a:t>  </a:t>
            </a:r>
            <a:r>
              <a:rPr lang="en-US"/>
              <a:t>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825625"/>
            <a:ext cx="11552349" cy="4351338"/>
          </a:xfrm>
        </p:spPr>
        <p:txBody>
          <a:bodyPr>
            <a:normAutofit/>
          </a:bodyPr>
          <a:lstStyle/>
          <a:p>
            <a:r>
              <a:rPr lang="mk-MK" dirty="0"/>
              <a:t>менуваат сите </a:t>
            </a:r>
            <a:r>
              <a:rPr lang="en-US" dirty="0"/>
              <a:t>HTML </a:t>
            </a:r>
            <a:r>
              <a:rPr lang="mk-MK" dirty="0"/>
              <a:t>елементи</a:t>
            </a:r>
          </a:p>
          <a:p>
            <a:r>
              <a:rPr lang="mk-MK" dirty="0"/>
              <a:t>менуваат сите атрибути на </a:t>
            </a:r>
            <a:r>
              <a:rPr lang="en-US" dirty="0"/>
              <a:t>HTML </a:t>
            </a:r>
            <a:r>
              <a:rPr lang="mk-MK" dirty="0"/>
              <a:t>елементите</a:t>
            </a:r>
            <a:endParaRPr lang="en-US" dirty="0"/>
          </a:p>
          <a:p>
            <a:r>
              <a:rPr lang="mk-MK" dirty="0"/>
              <a:t>менуваат сите </a:t>
            </a:r>
            <a:r>
              <a:rPr lang="en-US" dirty="0"/>
              <a:t>CSS</a:t>
            </a:r>
            <a:r>
              <a:rPr lang="mk-MK" dirty="0"/>
              <a:t> стилови</a:t>
            </a:r>
          </a:p>
          <a:p>
            <a:r>
              <a:rPr lang="mk-MK" dirty="0"/>
              <a:t>отстрануваат постоечки </a:t>
            </a:r>
            <a:r>
              <a:rPr lang="en-US" dirty="0"/>
              <a:t>HTML</a:t>
            </a:r>
            <a:r>
              <a:rPr lang="mk-MK" dirty="0"/>
              <a:t> елементи и атрибути</a:t>
            </a:r>
          </a:p>
          <a:p>
            <a:r>
              <a:rPr lang="mk-MK" dirty="0"/>
              <a:t>додаваат нови </a:t>
            </a:r>
            <a:r>
              <a:rPr lang="en-US" dirty="0"/>
              <a:t>HTML</a:t>
            </a:r>
            <a:r>
              <a:rPr lang="mk-MK" dirty="0"/>
              <a:t> елементи и атрибути</a:t>
            </a:r>
          </a:p>
          <a:p>
            <a:r>
              <a:rPr lang="mk-MK" dirty="0"/>
              <a:t>менуваат сите настани во постоечката </a:t>
            </a:r>
            <a:r>
              <a:rPr lang="en-US" dirty="0"/>
              <a:t>HTML</a:t>
            </a:r>
            <a:r>
              <a:rPr lang="mk-MK" dirty="0"/>
              <a:t> страница</a:t>
            </a:r>
          </a:p>
          <a:p>
            <a:r>
              <a:rPr lang="mk-MK" dirty="0"/>
              <a:t>креираат нови </a:t>
            </a:r>
            <a:r>
              <a:rPr lang="en-US" dirty="0"/>
              <a:t>HTML</a:t>
            </a:r>
            <a:r>
              <a:rPr lang="mk-MK" dirty="0"/>
              <a:t> настани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Својства (</a:t>
            </a:r>
            <a:r>
              <a:rPr lang="en-US" dirty="0"/>
              <a:t>properties)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Својство е одредена вредност на </a:t>
            </a:r>
            <a:r>
              <a:rPr lang="en-US" dirty="0"/>
              <a:t>HTML</a:t>
            </a:r>
            <a:r>
              <a:rPr lang="mk-MK" dirty="0"/>
              <a:t> елементот која може да се дефинира, промени или избрише.</a:t>
            </a:r>
          </a:p>
          <a:p>
            <a:r>
              <a:rPr lang="mk-MK" dirty="0"/>
              <a:t>Својства се: содржината на </a:t>
            </a:r>
            <a:r>
              <a:rPr lang="en-US" dirty="0"/>
              <a:t>HTML </a:t>
            </a:r>
            <a:r>
              <a:rPr lang="mk-MK" dirty="0"/>
              <a:t>елементот, неговите атрибути, неговите </a:t>
            </a:r>
            <a:r>
              <a:rPr lang="en-US"/>
              <a:t>CSS</a:t>
            </a:r>
            <a:r>
              <a:rPr lang="mk-MK"/>
              <a:t> карактеристики...</a:t>
            </a:r>
            <a:endParaRPr lang="mk-M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0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Методи (</a:t>
            </a:r>
            <a:r>
              <a:rPr lang="en-US" dirty="0"/>
              <a:t>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Метод (метода) е акцијата која може да се изврши врз својствата на </a:t>
            </a:r>
            <a:r>
              <a:rPr lang="en-US" dirty="0"/>
              <a:t>HTML</a:t>
            </a:r>
            <a:r>
              <a:rPr lang="mk-MK" dirty="0"/>
              <a:t> елементите.</a:t>
            </a:r>
          </a:p>
          <a:p>
            <a:r>
              <a:rPr lang="mk-MK" dirty="0"/>
              <a:t>На пример методи се: </a:t>
            </a:r>
          </a:p>
          <a:p>
            <a:pPr lvl="1"/>
            <a:r>
              <a:rPr lang="mk-MK" dirty="0"/>
              <a:t>Бришење на содржината на </a:t>
            </a:r>
            <a:r>
              <a:rPr lang="en-US" dirty="0"/>
              <a:t>HTML</a:t>
            </a:r>
            <a:r>
              <a:rPr lang="mk-MK" dirty="0"/>
              <a:t> елементот</a:t>
            </a:r>
            <a:r>
              <a:rPr lang="en-US" dirty="0"/>
              <a:t>;</a:t>
            </a:r>
            <a:endParaRPr lang="mk-MK" dirty="0"/>
          </a:p>
          <a:p>
            <a:pPr lvl="1"/>
            <a:r>
              <a:rPr lang="mk-MK" dirty="0"/>
              <a:t>Промена на атрибутот „</a:t>
            </a:r>
            <a:r>
              <a:rPr lang="en-US" dirty="0"/>
              <a:t>class</a:t>
            </a:r>
            <a:r>
              <a:rPr lang="mk-MK" dirty="0"/>
              <a:t>“</a:t>
            </a:r>
            <a:r>
              <a:rPr lang="en-US" dirty="0"/>
              <a:t>;</a:t>
            </a:r>
            <a:endParaRPr lang="mk-MK" dirty="0"/>
          </a:p>
          <a:p>
            <a:pPr lvl="1"/>
            <a:r>
              <a:rPr lang="mk-MK" dirty="0"/>
              <a:t>Додавање на нов стил, како нова боја на позадината на </a:t>
            </a:r>
            <a:r>
              <a:rPr lang="en-US" dirty="0"/>
              <a:t>HTML </a:t>
            </a:r>
            <a:r>
              <a:rPr lang="mk-MK" dirty="0"/>
              <a:t>елементот</a:t>
            </a:r>
            <a:r>
              <a:rPr lang="en-US" dirty="0"/>
              <a:t>;</a:t>
            </a:r>
          </a:p>
          <a:p>
            <a:pPr lvl="1"/>
            <a:r>
              <a:rPr lang="mk-MK" dirty="0"/>
              <a:t>и</a:t>
            </a:r>
            <a:r>
              <a:rPr lang="mk-MK"/>
              <a:t>тн</a:t>
            </a:r>
            <a:r>
              <a:rPr lang="mk-M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mk-MK" dirty="0"/>
              <a:t>настани се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Заврши вчитувањето на веб страницата</a:t>
            </a:r>
          </a:p>
          <a:p>
            <a:r>
              <a:rPr lang="mk-MK" dirty="0"/>
              <a:t>Се промени вредноста на некое </a:t>
            </a:r>
            <a:r>
              <a:rPr lang="en-US" dirty="0"/>
              <a:t>input</a:t>
            </a:r>
            <a:r>
              <a:rPr lang="mk-MK" dirty="0"/>
              <a:t> поле</a:t>
            </a:r>
          </a:p>
          <a:p>
            <a:r>
              <a:rPr lang="mk-MK" dirty="0"/>
              <a:t>Некое копче беше кликнато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7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Употреба на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Најчесто употребувани </a:t>
            </a:r>
            <a:r>
              <a:rPr lang="en-US" dirty="0" err="1"/>
              <a:t>Javascript</a:t>
            </a:r>
            <a:r>
              <a:rPr lang="mk-MK" dirty="0"/>
              <a:t> команди за пристап до </a:t>
            </a:r>
            <a:r>
              <a:rPr lang="en-US" dirty="0"/>
              <a:t>HTML DOM</a:t>
            </a:r>
            <a:r>
              <a:rPr lang="mk-MK" dirty="0"/>
              <a:t> објекти се</a:t>
            </a:r>
            <a:r>
              <a:rPr lang="en-US" dirty="0"/>
              <a:t>:</a:t>
            </a:r>
            <a:endParaRPr lang="mk-MK" dirty="0"/>
          </a:p>
          <a:p>
            <a:endParaRPr lang="mk-MK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element_id</a:t>
            </a:r>
            <a:r>
              <a:rPr lang="en-US" dirty="0"/>
              <a:t>")</a:t>
            </a:r>
            <a:endParaRPr lang="mk-MK" dirty="0"/>
          </a:p>
          <a:p>
            <a:pPr marL="0" indent="0">
              <a:buNone/>
            </a:pPr>
            <a:r>
              <a:rPr lang="en-US" dirty="0" err="1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element_name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 err="1"/>
              <a:t>document.getElementsByClassName</a:t>
            </a:r>
            <a:r>
              <a:rPr lang="en-US" dirty="0"/>
              <a:t>(“</a:t>
            </a:r>
            <a:r>
              <a:rPr lang="en-US" dirty="0" err="1"/>
              <a:t>element_class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52576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 id="demo"&gt;&lt;/p&gt;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</a:t>
            </a:r>
            <a:r>
              <a:rPr lang="mk-MK" dirty="0"/>
              <a:t>Ова е </a:t>
            </a:r>
            <a:r>
              <a:rPr lang="en-US" dirty="0"/>
              <a:t>JavaScript DOM";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105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Пример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32586"/>
            <a:ext cx="11616744" cy="51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&lt;p class=“</a:t>
            </a:r>
            <a:r>
              <a:rPr lang="en-US" sz="2000" dirty="0" err="1"/>
              <a:t>klasa</a:t>
            </a:r>
            <a:r>
              <a:rPr lang="en-US" sz="2000" dirty="0"/>
              <a:t>"&gt;The DOM is very useful.&lt;/p&gt;</a:t>
            </a:r>
          </a:p>
          <a:p>
            <a:pPr marL="0" indent="0">
              <a:buNone/>
            </a:pPr>
            <a:r>
              <a:rPr lang="en-US" sz="2000" dirty="0"/>
              <a:t>&lt;p id=“</a:t>
            </a:r>
            <a:r>
              <a:rPr lang="en-US" sz="2000" dirty="0" err="1"/>
              <a:t>paragraf</a:t>
            </a:r>
            <a:r>
              <a:rPr lang="en-US" sz="2000" dirty="0"/>
              <a:t>"&gt;&lt;/p&gt;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 x = </a:t>
            </a:r>
            <a:r>
              <a:rPr lang="en-US" sz="2000" dirty="0" err="1"/>
              <a:t>document.getElementsByClassName</a:t>
            </a:r>
            <a:r>
              <a:rPr lang="en-US" sz="2000" dirty="0"/>
              <a:t>(“</a:t>
            </a:r>
            <a:r>
              <a:rPr lang="en-US" sz="2000" dirty="0" err="1"/>
              <a:t>klasa</a:t>
            </a:r>
            <a:r>
              <a:rPr lang="en-US" sz="2000" dirty="0"/>
              <a:t>");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(“</a:t>
            </a:r>
            <a:r>
              <a:rPr lang="en-US" sz="2000" dirty="0" err="1"/>
              <a:t>paragraf</a:t>
            </a:r>
            <a:r>
              <a:rPr lang="en-US" sz="2000" dirty="0"/>
              <a:t>").</a:t>
            </a:r>
            <a:r>
              <a:rPr lang="en-US" sz="2000" dirty="0" err="1"/>
              <a:t>innerHTML</a:t>
            </a:r>
            <a:r>
              <a:rPr lang="en-US" sz="2000" dirty="0"/>
              <a:t> = x[0].</a:t>
            </a:r>
            <a:r>
              <a:rPr lang="en-US" sz="2000" dirty="0" err="1"/>
              <a:t>innerHTML</a:t>
            </a:r>
            <a:r>
              <a:rPr lang="en-US" sz="2000" dirty="0"/>
              <a:t> + " (</a:t>
            </a:r>
            <a:r>
              <a:rPr lang="mk-MK" sz="2000" dirty="0"/>
              <a:t>Ова е селектор по класа)";</a:t>
            </a:r>
          </a:p>
          <a:p>
            <a:pPr marL="0" indent="0">
              <a:buNone/>
            </a:pPr>
            <a:r>
              <a:rPr lang="mk-MK" sz="2000" dirty="0"/>
              <a:t>&lt;/</a:t>
            </a:r>
            <a:r>
              <a:rPr lang="en-US" sz="2000" dirty="0"/>
              <a:t>script&gt;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8851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Пример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32586"/>
            <a:ext cx="11616744" cy="51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&lt;p class="intro"&gt;</a:t>
            </a:r>
            <a:r>
              <a:rPr lang="mk-MK" sz="2000" dirty="0"/>
              <a:t>Прв параграф.&lt;/</a:t>
            </a:r>
            <a:r>
              <a:rPr lang="en-US" sz="2000" dirty="0"/>
              <a:t>p&gt;</a:t>
            </a:r>
          </a:p>
          <a:p>
            <a:pPr marL="0" indent="0">
              <a:buNone/>
            </a:pPr>
            <a:r>
              <a:rPr lang="en-US" sz="2000" dirty="0"/>
              <a:t>&lt;p class="intro"&gt;</a:t>
            </a:r>
            <a:r>
              <a:rPr lang="mk-MK" sz="2000" dirty="0"/>
              <a:t>Втор.&lt;/</a:t>
            </a:r>
            <a:r>
              <a:rPr lang="en-US" sz="2000" dirty="0"/>
              <a:t>p&gt;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x = </a:t>
            </a:r>
            <a:r>
              <a:rPr lang="en-US" sz="2000" dirty="0" err="1"/>
              <a:t>document.getElementsByClassName</a:t>
            </a:r>
            <a:r>
              <a:rPr lang="en-US" sz="2000" dirty="0"/>
              <a:t>("intro");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x[0].</a:t>
            </a:r>
            <a:r>
              <a:rPr lang="en-US" sz="2000" dirty="0" err="1"/>
              <a:t>innerHTML</a:t>
            </a:r>
            <a:r>
              <a:rPr lang="en-US" sz="2000" dirty="0"/>
              <a:t> + " (</a:t>
            </a:r>
            <a:r>
              <a:rPr lang="mk-MK" sz="2000" dirty="0"/>
              <a:t>Ова е селектор по класа) &lt;</a:t>
            </a:r>
            <a:r>
              <a:rPr lang="en-US" sz="2000" dirty="0" err="1"/>
              <a:t>br</a:t>
            </a:r>
            <a:r>
              <a:rPr lang="en-US" sz="2000" dirty="0"/>
              <a:t> /&gt;" + x[1].</a:t>
            </a:r>
            <a:r>
              <a:rPr lang="en-US" sz="2000" dirty="0" err="1"/>
              <a:t>innerHTML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2626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/>
              <a:t>JavaScript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30309"/>
            <a:ext cx="9144000" cy="549927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JS</a:t>
            </a:r>
            <a:r>
              <a:rPr lang="mk-MK" sz="2800"/>
              <a:t> е програмски јазик за креирање на динамички и интерактивни веб апликации.</a:t>
            </a: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algn="l"/>
            <a:r>
              <a:rPr lang="en-US" sz="3600" b="1"/>
              <a:t>JavaScript Engines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Google Chrome – </a:t>
            </a:r>
            <a:r>
              <a:rPr lang="en-US" sz="2800" b="1">
                <a:solidFill>
                  <a:schemeClr val="tx2"/>
                </a:solidFill>
              </a:rPr>
              <a:t>V8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Mozilla Firefox – </a:t>
            </a:r>
            <a:r>
              <a:rPr lang="en-US" sz="2800" b="1">
                <a:solidFill>
                  <a:schemeClr val="tx2"/>
                </a:solidFill>
              </a:rPr>
              <a:t>SpiderMonkey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Safari – </a:t>
            </a:r>
            <a:r>
              <a:rPr lang="en-US" sz="2800" b="1">
                <a:solidFill>
                  <a:schemeClr val="tx2"/>
                </a:solidFill>
              </a:rPr>
              <a:t>JacaScriptCore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Opera – </a:t>
            </a:r>
            <a:r>
              <a:rPr lang="en-US" sz="2800" b="1">
                <a:solidFill>
                  <a:schemeClr val="tx2"/>
                </a:solidFill>
              </a:rPr>
              <a:t>Caracan </a:t>
            </a:r>
          </a:p>
          <a:p>
            <a:pPr algn="l"/>
            <a:r>
              <a:rPr lang="mk-MK" sz="280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67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Пример</a:t>
            </a:r>
            <a:r>
              <a:rPr lang="en-US" dirty="0"/>
              <a:t> 4 (</a:t>
            </a:r>
            <a:r>
              <a:rPr lang="mk-MK" dirty="0"/>
              <a:t>промена на </a:t>
            </a:r>
            <a:r>
              <a:rPr lang="en-US" dirty="0"/>
              <a:t>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32586"/>
            <a:ext cx="11616744" cy="51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&lt;p id="p1"&gt;Hello World!&lt;/p&gt;</a:t>
            </a:r>
          </a:p>
          <a:p>
            <a:pPr marL="0" indent="0">
              <a:buNone/>
            </a:pPr>
            <a:r>
              <a:rPr lang="en-US" sz="2000" dirty="0"/>
              <a:t>&lt;p id="p2"&gt;Hello World!&lt;/p&gt;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("p2").</a:t>
            </a:r>
            <a:r>
              <a:rPr lang="en-US" sz="2000" dirty="0" err="1"/>
              <a:t>style.color</a:t>
            </a:r>
            <a:r>
              <a:rPr lang="en-US" sz="2000" dirty="0"/>
              <a:t> = "blue";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("p2").</a:t>
            </a:r>
            <a:r>
              <a:rPr lang="en-US" sz="2000" dirty="0" err="1"/>
              <a:t>style.fontFamily</a:t>
            </a:r>
            <a:r>
              <a:rPr lang="en-US" sz="2000" dirty="0"/>
              <a:t> = "Arial";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("p2").</a:t>
            </a:r>
            <a:r>
              <a:rPr lang="en-US" sz="2000" dirty="0" err="1"/>
              <a:t>style.fontSize</a:t>
            </a:r>
            <a:r>
              <a:rPr lang="en-US" sz="2000" dirty="0"/>
              <a:t> = "larger";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r>
              <a:rPr lang="en-US" sz="2000" dirty="0"/>
              <a:t>&lt;p&gt;The paragraph above was changed by a script.&lt;/p&gt;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2669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Пример</a:t>
            </a:r>
            <a:r>
              <a:rPr lang="en-US" dirty="0"/>
              <a:t> 5 (</a:t>
            </a:r>
            <a:r>
              <a:rPr lang="mk-MK" dirty="0"/>
              <a:t>настани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32586"/>
            <a:ext cx="11616744" cy="51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&lt;h1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this.innerHTML</a:t>
            </a:r>
            <a:r>
              <a:rPr lang="en-US" sz="2000" dirty="0"/>
              <a:t>='</a:t>
            </a:r>
            <a:r>
              <a:rPr lang="en-US" sz="2000" dirty="0" err="1"/>
              <a:t>Ooops</a:t>
            </a:r>
            <a:r>
              <a:rPr lang="en-US" sz="2000" dirty="0"/>
              <a:t>!'"&gt;Click on this text!&lt;/h1&gt;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3242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Пример</a:t>
            </a:r>
            <a:r>
              <a:rPr lang="en-US" dirty="0"/>
              <a:t> </a:t>
            </a:r>
            <a:r>
              <a:rPr lang="mk-MK" dirty="0"/>
              <a:t>6</a:t>
            </a:r>
            <a:r>
              <a:rPr lang="en-US" dirty="0"/>
              <a:t> (</a:t>
            </a:r>
            <a:r>
              <a:rPr lang="mk-MK" dirty="0"/>
              <a:t>Интерактивно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32586"/>
            <a:ext cx="11616744" cy="51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&lt;h1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this.innerHTML</a:t>
            </a:r>
            <a:r>
              <a:rPr lang="en-US" sz="2000" dirty="0"/>
              <a:t>='</a:t>
            </a:r>
            <a:r>
              <a:rPr lang="mk-MK" sz="2000" dirty="0"/>
              <a:t>Нов текст!'"&gt;Кликнете овде!&lt;/</a:t>
            </a:r>
            <a:r>
              <a:rPr lang="en-US" sz="2000" dirty="0"/>
              <a:t>h1&gt;</a:t>
            </a:r>
          </a:p>
          <a:p>
            <a:pPr marL="0" indent="0">
              <a:buNone/>
            </a:pPr>
            <a:r>
              <a:rPr lang="en-US" sz="2000" dirty="0"/>
              <a:t>&lt;button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myFunction</a:t>
            </a:r>
            <a:r>
              <a:rPr lang="en-US" sz="2000" dirty="0"/>
              <a:t>()"&gt;</a:t>
            </a:r>
            <a:r>
              <a:rPr lang="en-US" sz="2000" dirty="0" err="1"/>
              <a:t>sdjk</a:t>
            </a:r>
            <a:r>
              <a:rPr lang="en-US" sz="2000" dirty="0"/>
              <a:t>&lt;/button&gt;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(){</a:t>
            </a:r>
            <a:r>
              <a:rPr lang="mk-MK" sz="2000" dirty="0"/>
              <a:t> </a:t>
            </a:r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"Hello World!";</a:t>
            </a:r>
            <a:r>
              <a:rPr lang="mk-MK" sz="2000" dirty="0"/>
              <a:t>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2185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/>
              <a:t>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981" y="899590"/>
            <a:ext cx="10938294" cy="564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Што е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 програмски јазик за креирање на динамички и интерактивни веб апликации. Она што е најкарактеристично за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 тоа што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 извршува во Веб браузер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односно или веб прелистувач. Веб браузерите се опремени со таканаречени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машини кои го извршуваат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изворниот код. Така, на пример,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машината на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Chrome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вика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V8,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Мозила Фирефох е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SpiderMonkey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Safari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JavaScriptCore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 вика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Веб браузерите, се апликации со кои се пристапува до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користење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протоколот, кој функционира според архитектурата клиент-сервер. Клиентот испраќа барања до серверот, а серверот ги испорачува побараните ресурси.  Бидејќи веб браузерот е во улога на клиент, програмирањето со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нарекува и програмирање на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stranata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клиентот. Некаде се среќава и изразот Програмирање на Веб браузерот. Англиската терминологија е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Side Scripting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или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the Browser.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01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/>
              <a:t>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981" y="899590"/>
            <a:ext cx="10938294" cy="474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Паралелно на ова, постои и програмирање на страната на серверот, или Server Side Scripting, кое може да се прави со програмски  јазици како што се: PHP, ASP.NET, Java, Ruby, Perl  и Python на пример.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Важно е да се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напомене дека, иако дел од името на JavaScript  е  зборот Java,  Јава претставува претставува посебен програмски јазик и JavaScript нема никаква поврзаност со Java.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Иако JS е комплетен програмски јазик со кој може да се креираат, на пример, игри, мобилни апликации, анимации, визуелизации , на овој час ќе се задржиме на она што се вика JavaScript HTML DOM. Поточно, користење на JavaScript за пристапување и промена на HTML DOM.</a:t>
            </a:r>
          </a:p>
        </p:txBody>
      </p:sp>
    </p:spTree>
    <p:extLst>
      <p:ext uri="{BB962C8B-B14F-4D97-AF65-F5344CB8AC3E}">
        <p14:creationId xmlns:p14="http://schemas.microsoft.com/office/powerpoint/2010/main" val="329742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9" y="104932"/>
            <a:ext cx="11938715" cy="925378"/>
          </a:xfrm>
        </p:spPr>
        <p:txBody>
          <a:bodyPr>
            <a:noAutofit/>
          </a:bodyPr>
          <a:lstStyle/>
          <a:p>
            <a:r>
              <a:rPr lang="en-US" sz="6600"/>
              <a:t>Client side VS Server side Scripting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234" y="1030310"/>
            <a:ext cx="5198772" cy="5499279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3600" b="1" dirty="0"/>
              <a:t>Client Side Scripting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JavaScript</a:t>
            </a:r>
          </a:p>
          <a:p>
            <a:pPr algn="l"/>
            <a:r>
              <a:rPr lang="mk-MK" sz="2800" dirty="0"/>
              <a:t> 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45369" y="1030309"/>
            <a:ext cx="5198772" cy="549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/>
          </a:p>
          <a:p>
            <a:pPr algn="l"/>
            <a:r>
              <a:rPr lang="en-US" sz="3600" b="1" dirty="0"/>
              <a:t>Server Side Scripting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PHP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ASP.NET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Java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Ruby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Perl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Python</a:t>
            </a:r>
          </a:p>
          <a:p>
            <a:pPr algn="l"/>
            <a:r>
              <a:rPr lang="mk-MK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675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JavaScript HTML 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(Document Object Model)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985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/>
              <a:t>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981" y="899590"/>
            <a:ext cx="10938294" cy="5449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Што е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Object Model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модел на објекти кои се креираат од содржините на веб страницата.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Веб страницата во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претставува како разгранета хиерархиска структура од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елементи која ја гради веб прелистувачот при нејзино вчитување.  На оваа слика  шематски е прикажана ваквата структура.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Притоа,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 дефинира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елементите како објекти. На пример,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HTML, Head, BODY… 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објекти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Потоа,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 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Дефинира својства, или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објектите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Својство, може да биде одредена вредност на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елементот неговата содржина, неговите атрибути, неговите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карактеристики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/>
              <a:t>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981" y="899590"/>
            <a:ext cx="10938294" cy="476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Понатаму, HTML DOM Дефинира методи за пристап до објектите.  Метод ите во суштина се акции кои може да се извршат HTML елементите за нивна манипулација или манипулација на нивните својства.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Така на пример, методи се: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Бришење на содржината на HTML елементот;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Промена на атрибутот „class“;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Додавање на нов стил, како нова боја на позадината на HTML елементот;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И ред други акции.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0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/>
              <a:t>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981" y="899590"/>
            <a:ext cx="10938294" cy="376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Исто така, HTML DOM  дефинира настани кои можат да бидат детектирани со цел после нивна детекција да се изврши некоја метода. На пример, настан може да биде: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Заврши вчитувањето на веб страницата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Или, доколку се промени вредноста на некое input поле на FORM елемент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Или пак, ако се кликне некое копче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0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1301</Words>
  <Application>Microsoft Office PowerPoint</Application>
  <PresentationFormat>Widescreen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Веб технологии</vt:lpstr>
      <vt:lpstr>JavaScript</vt:lpstr>
      <vt:lpstr>JavaScript</vt:lpstr>
      <vt:lpstr>JavaScript</vt:lpstr>
      <vt:lpstr>Client side VS Server side Scripting</vt:lpstr>
      <vt:lpstr> JavaScript HTML DOM</vt:lpstr>
      <vt:lpstr>JavaScript</vt:lpstr>
      <vt:lpstr>JavaScript</vt:lpstr>
      <vt:lpstr>JavaScript</vt:lpstr>
      <vt:lpstr>HTML DOM Tree of Objects</vt:lpstr>
      <vt:lpstr>Што дефинира HTML DOM</vt:lpstr>
      <vt:lpstr>Можности со JavaScript и  HTML DOM</vt:lpstr>
      <vt:lpstr>Својства (properties)</vt:lpstr>
      <vt:lpstr>Методи (methods)</vt:lpstr>
      <vt:lpstr>HTML настани се:</vt:lpstr>
      <vt:lpstr>Употреба на JavaScript</vt:lpstr>
      <vt:lpstr>Пример</vt:lpstr>
      <vt:lpstr>Пример 2</vt:lpstr>
      <vt:lpstr>Пример 3</vt:lpstr>
      <vt:lpstr>Пример 4 (промена на CSS)</vt:lpstr>
      <vt:lpstr>Пример 5 (настани)</vt:lpstr>
      <vt:lpstr>Пример 6 (Интерактивно)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HTML DOM</dc:title>
  <dc:creator>Zoc</dc:creator>
  <cp:lastModifiedBy>elena desanoska</cp:lastModifiedBy>
  <cp:revision>40</cp:revision>
  <dcterms:created xsi:type="dcterms:W3CDTF">2019-04-03T05:42:54Z</dcterms:created>
  <dcterms:modified xsi:type="dcterms:W3CDTF">2021-03-10T19:20:33Z</dcterms:modified>
</cp:coreProperties>
</file>