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73" r:id="rId4"/>
    <p:sldId id="274" r:id="rId5"/>
    <p:sldId id="275" r:id="rId6"/>
    <p:sldId id="272" r:id="rId7"/>
    <p:sldId id="27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89" d="100"/>
          <a:sy n="89" d="100"/>
        </p:scale>
        <p:origin x="466"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860F9B2-A635-41E8-8D57-B7330CA0771E}" type="datetimeFigureOut">
              <a:rPr lang="en-US" smtClean="0"/>
              <a:t>17-Mar-21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57A30D-B838-4FDC-B7C1-373BEE3A0C67}" type="slidenum">
              <a:rPr lang="en-US" smtClean="0"/>
              <a:t>‹#›</a:t>
            </a:fld>
            <a:endParaRPr lang="en-US"/>
          </a:p>
        </p:txBody>
      </p:sp>
    </p:spTree>
    <p:extLst>
      <p:ext uri="{BB962C8B-B14F-4D97-AF65-F5344CB8AC3E}">
        <p14:creationId xmlns:p14="http://schemas.microsoft.com/office/powerpoint/2010/main" val="524286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60F9B2-A635-41E8-8D57-B7330CA0771E}" type="datetimeFigureOut">
              <a:rPr lang="en-US" smtClean="0"/>
              <a:t>17-Mar-21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57A30D-B838-4FDC-B7C1-373BEE3A0C67}" type="slidenum">
              <a:rPr lang="en-US" smtClean="0"/>
              <a:t>‹#›</a:t>
            </a:fld>
            <a:endParaRPr lang="en-US"/>
          </a:p>
        </p:txBody>
      </p:sp>
    </p:spTree>
    <p:extLst>
      <p:ext uri="{BB962C8B-B14F-4D97-AF65-F5344CB8AC3E}">
        <p14:creationId xmlns:p14="http://schemas.microsoft.com/office/powerpoint/2010/main" val="1945739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60F9B2-A635-41E8-8D57-B7330CA0771E}" type="datetimeFigureOut">
              <a:rPr lang="en-US" smtClean="0"/>
              <a:t>17-Mar-21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57A30D-B838-4FDC-B7C1-373BEE3A0C67}" type="slidenum">
              <a:rPr lang="en-US" smtClean="0"/>
              <a:t>‹#›</a:t>
            </a:fld>
            <a:endParaRPr lang="en-US"/>
          </a:p>
        </p:txBody>
      </p:sp>
    </p:spTree>
    <p:extLst>
      <p:ext uri="{BB962C8B-B14F-4D97-AF65-F5344CB8AC3E}">
        <p14:creationId xmlns:p14="http://schemas.microsoft.com/office/powerpoint/2010/main" val="1053110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60F9B2-A635-41E8-8D57-B7330CA0771E}" type="datetimeFigureOut">
              <a:rPr lang="en-US" smtClean="0"/>
              <a:t>17-Mar-21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57A30D-B838-4FDC-B7C1-373BEE3A0C67}" type="slidenum">
              <a:rPr lang="en-US" smtClean="0"/>
              <a:t>‹#›</a:t>
            </a:fld>
            <a:endParaRPr lang="en-US"/>
          </a:p>
        </p:txBody>
      </p:sp>
    </p:spTree>
    <p:extLst>
      <p:ext uri="{BB962C8B-B14F-4D97-AF65-F5344CB8AC3E}">
        <p14:creationId xmlns:p14="http://schemas.microsoft.com/office/powerpoint/2010/main" val="2725035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60F9B2-A635-41E8-8D57-B7330CA0771E}" type="datetimeFigureOut">
              <a:rPr lang="en-US" smtClean="0"/>
              <a:t>17-Mar-21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57A30D-B838-4FDC-B7C1-373BEE3A0C67}" type="slidenum">
              <a:rPr lang="en-US" smtClean="0"/>
              <a:t>‹#›</a:t>
            </a:fld>
            <a:endParaRPr lang="en-US"/>
          </a:p>
        </p:txBody>
      </p:sp>
    </p:spTree>
    <p:extLst>
      <p:ext uri="{BB962C8B-B14F-4D97-AF65-F5344CB8AC3E}">
        <p14:creationId xmlns:p14="http://schemas.microsoft.com/office/powerpoint/2010/main" val="1263765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860F9B2-A635-41E8-8D57-B7330CA0771E}" type="datetimeFigureOut">
              <a:rPr lang="en-US" smtClean="0"/>
              <a:t>17-Mar-21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57A30D-B838-4FDC-B7C1-373BEE3A0C67}" type="slidenum">
              <a:rPr lang="en-US" smtClean="0"/>
              <a:t>‹#›</a:t>
            </a:fld>
            <a:endParaRPr lang="en-US"/>
          </a:p>
        </p:txBody>
      </p:sp>
    </p:spTree>
    <p:extLst>
      <p:ext uri="{BB962C8B-B14F-4D97-AF65-F5344CB8AC3E}">
        <p14:creationId xmlns:p14="http://schemas.microsoft.com/office/powerpoint/2010/main" val="1024612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860F9B2-A635-41E8-8D57-B7330CA0771E}" type="datetimeFigureOut">
              <a:rPr lang="en-US" smtClean="0"/>
              <a:t>17-Mar-21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57A30D-B838-4FDC-B7C1-373BEE3A0C67}" type="slidenum">
              <a:rPr lang="en-US" smtClean="0"/>
              <a:t>‹#›</a:t>
            </a:fld>
            <a:endParaRPr lang="en-US"/>
          </a:p>
        </p:txBody>
      </p:sp>
    </p:spTree>
    <p:extLst>
      <p:ext uri="{BB962C8B-B14F-4D97-AF65-F5344CB8AC3E}">
        <p14:creationId xmlns:p14="http://schemas.microsoft.com/office/powerpoint/2010/main" val="854941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860F9B2-A635-41E8-8D57-B7330CA0771E}" type="datetimeFigureOut">
              <a:rPr lang="en-US" smtClean="0"/>
              <a:t>17-Mar-21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57A30D-B838-4FDC-B7C1-373BEE3A0C67}" type="slidenum">
              <a:rPr lang="en-US" smtClean="0"/>
              <a:t>‹#›</a:t>
            </a:fld>
            <a:endParaRPr lang="en-US"/>
          </a:p>
        </p:txBody>
      </p:sp>
    </p:spTree>
    <p:extLst>
      <p:ext uri="{BB962C8B-B14F-4D97-AF65-F5344CB8AC3E}">
        <p14:creationId xmlns:p14="http://schemas.microsoft.com/office/powerpoint/2010/main" val="3691375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60F9B2-A635-41E8-8D57-B7330CA0771E}" type="datetimeFigureOut">
              <a:rPr lang="en-US" smtClean="0"/>
              <a:t>17-Mar-21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57A30D-B838-4FDC-B7C1-373BEE3A0C67}" type="slidenum">
              <a:rPr lang="en-US" smtClean="0"/>
              <a:t>‹#›</a:t>
            </a:fld>
            <a:endParaRPr lang="en-US"/>
          </a:p>
        </p:txBody>
      </p:sp>
    </p:spTree>
    <p:extLst>
      <p:ext uri="{BB962C8B-B14F-4D97-AF65-F5344CB8AC3E}">
        <p14:creationId xmlns:p14="http://schemas.microsoft.com/office/powerpoint/2010/main" val="2955020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60F9B2-A635-41E8-8D57-B7330CA0771E}" type="datetimeFigureOut">
              <a:rPr lang="en-US" smtClean="0"/>
              <a:t>17-Mar-21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57A30D-B838-4FDC-B7C1-373BEE3A0C67}" type="slidenum">
              <a:rPr lang="en-US" smtClean="0"/>
              <a:t>‹#›</a:t>
            </a:fld>
            <a:endParaRPr lang="en-US"/>
          </a:p>
        </p:txBody>
      </p:sp>
    </p:spTree>
    <p:extLst>
      <p:ext uri="{BB962C8B-B14F-4D97-AF65-F5344CB8AC3E}">
        <p14:creationId xmlns:p14="http://schemas.microsoft.com/office/powerpoint/2010/main" val="1895599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60F9B2-A635-41E8-8D57-B7330CA0771E}" type="datetimeFigureOut">
              <a:rPr lang="en-US" smtClean="0"/>
              <a:t>17-Mar-21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57A30D-B838-4FDC-B7C1-373BEE3A0C67}" type="slidenum">
              <a:rPr lang="en-US" smtClean="0"/>
              <a:t>‹#›</a:t>
            </a:fld>
            <a:endParaRPr lang="en-US"/>
          </a:p>
        </p:txBody>
      </p:sp>
    </p:spTree>
    <p:extLst>
      <p:ext uri="{BB962C8B-B14F-4D97-AF65-F5344CB8AC3E}">
        <p14:creationId xmlns:p14="http://schemas.microsoft.com/office/powerpoint/2010/main" val="4291996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60F9B2-A635-41E8-8D57-B7330CA0771E}" type="datetimeFigureOut">
              <a:rPr lang="en-US" smtClean="0"/>
              <a:t>17-Mar-21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57A30D-B838-4FDC-B7C1-373BEE3A0C67}" type="slidenum">
              <a:rPr lang="en-US" smtClean="0"/>
              <a:t>‹#›</a:t>
            </a:fld>
            <a:endParaRPr lang="en-US"/>
          </a:p>
        </p:txBody>
      </p:sp>
    </p:spTree>
    <p:extLst>
      <p:ext uri="{BB962C8B-B14F-4D97-AF65-F5344CB8AC3E}">
        <p14:creationId xmlns:p14="http://schemas.microsoft.com/office/powerpoint/2010/main" val="20178465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2407"/>
            <a:ext cx="9144000" cy="964014"/>
          </a:xfrm>
        </p:spPr>
        <p:txBody>
          <a:bodyPr>
            <a:normAutofit fontScale="90000"/>
          </a:bodyPr>
          <a:lstStyle/>
          <a:p>
            <a:r>
              <a:rPr lang="en-US" dirty="0" smtClean="0"/>
              <a:t/>
            </a:r>
            <a:br>
              <a:rPr lang="en-US" dirty="0" smtClean="0"/>
            </a:br>
            <a:r>
              <a:rPr lang="mk-MK" dirty="0" smtClean="0"/>
              <a:t>Веб технологии</a:t>
            </a:r>
            <a:endParaRPr lang="en-US" dirty="0"/>
          </a:p>
        </p:txBody>
      </p:sp>
      <p:pic>
        <p:nvPicPr>
          <p:cNvPr id="1026" name="Picture 2" descr="What is JSON? And why do you need it? - TechLearners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102" y="2670866"/>
            <a:ext cx="6191729" cy="24549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3831" y="1647957"/>
            <a:ext cx="5116470" cy="4536057"/>
          </a:xfrm>
          <a:prstGeom prst="rect">
            <a:avLst/>
          </a:prstGeom>
        </p:spPr>
      </p:pic>
    </p:spTree>
    <p:extLst>
      <p:ext uri="{BB962C8B-B14F-4D97-AF65-F5344CB8AC3E}">
        <p14:creationId xmlns:p14="http://schemas.microsoft.com/office/powerpoint/2010/main" val="3064545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04932"/>
            <a:ext cx="9144000" cy="925378"/>
          </a:xfrm>
        </p:spPr>
        <p:txBody>
          <a:bodyPr>
            <a:noAutofit/>
          </a:bodyPr>
          <a:lstStyle/>
          <a:p>
            <a:r>
              <a:rPr lang="en-US" sz="6600" dirty="0" smtClean="0"/>
              <a:t>JSON</a:t>
            </a:r>
            <a:endParaRPr lang="en-US" sz="6600" dirty="0"/>
          </a:p>
        </p:txBody>
      </p:sp>
      <p:sp>
        <p:nvSpPr>
          <p:cNvPr id="3" name="Subtitle 2"/>
          <p:cNvSpPr>
            <a:spLocks noGrp="1"/>
          </p:cNvSpPr>
          <p:nvPr>
            <p:ph type="subTitle" idx="1"/>
          </p:nvPr>
        </p:nvSpPr>
        <p:spPr>
          <a:xfrm>
            <a:off x="463639" y="1339403"/>
            <a:ext cx="11384924" cy="5190185"/>
          </a:xfrm>
        </p:spPr>
        <p:txBody>
          <a:bodyPr>
            <a:normAutofit/>
          </a:bodyPr>
          <a:lstStyle/>
          <a:p>
            <a:pPr algn="l"/>
            <a:r>
              <a:rPr lang="mk-MK" sz="3600" dirty="0" smtClean="0">
                <a:latin typeface="Calibri" panose="020F0502020204030204" pitchFamily="34" charset="0"/>
                <a:ea typeface="Calibri" panose="020F0502020204030204" pitchFamily="34" charset="0"/>
                <a:cs typeface="Times New Roman" panose="02020603050405020304" pitchFamily="18" charset="0"/>
              </a:rPr>
              <a:t>Што е </a:t>
            </a:r>
            <a:r>
              <a:rPr lang="en-US" sz="3600" dirty="0" smtClean="0">
                <a:latin typeface="Calibri" panose="020F0502020204030204" pitchFamily="34" charset="0"/>
                <a:ea typeface="Calibri" panose="020F0502020204030204" pitchFamily="34" charset="0"/>
                <a:cs typeface="Times New Roman" panose="02020603050405020304" pitchFamily="18" charset="0"/>
              </a:rPr>
              <a:t>JSON?</a:t>
            </a:r>
            <a:endParaRPr lang="mk-MK" sz="3600" dirty="0" smtClean="0">
              <a:latin typeface="Calibri" panose="020F0502020204030204" pitchFamily="34" charset="0"/>
              <a:ea typeface="Calibri" panose="020F0502020204030204" pitchFamily="34" charset="0"/>
              <a:cs typeface="Times New Roman" panose="02020603050405020304" pitchFamily="18" charset="0"/>
            </a:endParaRPr>
          </a:p>
          <a:p>
            <a:pPr marL="571500" indent="-571500" algn="l">
              <a:buFont typeface="Arial" panose="020B0604020202020204" pitchFamily="34" charset="0"/>
              <a:buChar char="•"/>
            </a:pPr>
            <a:r>
              <a:rPr lang="en-US" sz="3600" dirty="0" smtClean="0">
                <a:latin typeface="Calibri" panose="020F0502020204030204" pitchFamily="34" charset="0"/>
                <a:ea typeface="Calibri" panose="020F0502020204030204" pitchFamily="34" charset="0"/>
                <a:cs typeface="Times New Roman" panose="02020603050405020304" pitchFamily="18" charset="0"/>
              </a:rPr>
              <a:t>JSON</a:t>
            </a:r>
            <a:r>
              <a:rPr lang="mk-MK" sz="3600" dirty="0" smtClean="0">
                <a:latin typeface="Calibri" panose="020F0502020204030204" pitchFamily="34" charset="0"/>
                <a:ea typeface="Calibri" panose="020F0502020204030204" pitchFamily="34" charset="0"/>
                <a:cs typeface="Times New Roman" panose="02020603050405020304" pitchFamily="18" charset="0"/>
              </a:rPr>
              <a:t> </a:t>
            </a:r>
            <a:r>
              <a:rPr lang="mk-MK" sz="3600" dirty="0">
                <a:latin typeface="Calibri" panose="020F0502020204030204" pitchFamily="34" charset="0"/>
                <a:ea typeface="Calibri" panose="020F0502020204030204" pitchFamily="34" charset="0"/>
                <a:cs typeface="Times New Roman" panose="02020603050405020304" pitchFamily="18" charset="0"/>
              </a:rPr>
              <a:t>или </a:t>
            </a:r>
            <a:r>
              <a:rPr lang="en-US" sz="3600" dirty="0">
                <a:latin typeface="Calibri" panose="020F0502020204030204" pitchFamily="34" charset="0"/>
                <a:ea typeface="Calibri" panose="020F0502020204030204" pitchFamily="34" charset="0"/>
                <a:cs typeface="Times New Roman" panose="02020603050405020304" pitchFamily="18" charset="0"/>
              </a:rPr>
              <a:t>JavaScript Object Notation </a:t>
            </a:r>
            <a:r>
              <a:rPr lang="mk-MK" sz="3600" dirty="0">
                <a:latin typeface="Calibri" panose="020F0502020204030204" pitchFamily="34" charset="0"/>
                <a:ea typeface="Calibri" panose="020F0502020204030204" pitchFamily="34" charset="0"/>
                <a:cs typeface="Times New Roman" panose="02020603050405020304" pitchFamily="18" charset="0"/>
              </a:rPr>
              <a:t>е формат за чување и размена на податоци кој е независен од хардверската и софтверската платформа на која се користи. </a:t>
            </a:r>
            <a:endParaRPr lang="mk-MK" sz="3600" dirty="0" smtClean="0">
              <a:latin typeface="Calibri" panose="020F0502020204030204" pitchFamily="34" charset="0"/>
              <a:ea typeface="Calibri" panose="020F0502020204030204" pitchFamily="34" charset="0"/>
              <a:cs typeface="Times New Roman" panose="02020603050405020304" pitchFamily="18" charset="0"/>
            </a:endParaRPr>
          </a:p>
          <a:p>
            <a:pPr marL="571500" indent="-571500" algn="l">
              <a:buFont typeface="Arial" panose="020B0604020202020204" pitchFamily="34" charset="0"/>
              <a:buChar char="•"/>
            </a:pPr>
            <a:r>
              <a:rPr lang="en-US" sz="3600" dirty="0" smtClean="0">
                <a:latin typeface="Calibri" panose="020F0502020204030204" pitchFamily="34" charset="0"/>
                <a:ea typeface="Calibri" panose="020F0502020204030204" pitchFamily="34" charset="0"/>
                <a:cs typeface="Times New Roman" panose="02020603050405020304" pitchFamily="18" charset="0"/>
              </a:rPr>
              <a:t>JSON</a:t>
            </a:r>
            <a:r>
              <a:rPr lang="mk-MK" sz="3600" dirty="0" smtClean="0">
                <a:latin typeface="Calibri" panose="020F0502020204030204" pitchFamily="34" charset="0"/>
                <a:ea typeface="Calibri" panose="020F0502020204030204" pitchFamily="34" charset="0"/>
                <a:cs typeface="Times New Roman" panose="02020603050405020304" pitchFamily="18" charset="0"/>
              </a:rPr>
              <a:t> </a:t>
            </a:r>
            <a:r>
              <a:rPr lang="mk-MK" sz="3600" dirty="0">
                <a:latin typeface="Calibri" panose="020F0502020204030204" pitchFamily="34" charset="0"/>
                <a:ea typeface="Calibri" panose="020F0502020204030204" pitchFamily="34" charset="0"/>
                <a:cs typeface="Times New Roman" panose="02020603050405020304" pitchFamily="18" charset="0"/>
              </a:rPr>
              <a:t>форматот е лесно разбирлив за човекот, а исто така и лесен за генерирање и процесирање од страна на </a:t>
            </a:r>
            <a:r>
              <a:rPr lang="mk-MK" sz="3600" dirty="0" smtClean="0">
                <a:latin typeface="Calibri" panose="020F0502020204030204" pitchFamily="34" charset="0"/>
                <a:ea typeface="Calibri" panose="020F0502020204030204" pitchFamily="34" charset="0"/>
                <a:cs typeface="Times New Roman" panose="02020603050405020304" pitchFamily="18" charset="0"/>
              </a:rPr>
              <a:t>машините.</a:t>
            </a:r>
            <a:endParaRPr lang="en-US" sz="3600" dirty="0" smtClean="0"/>
          </a:p>
        </p:txBody>
      </p:sp>
    </p:spTree>
    <p:extLst>
      <p:ext uri="{BB962C8B-B14F-4D97-AF65-F5344CB8AC3E}">
        <p14:creationId xmlns:p14="http://schemas.microsoft.com/office/powerpoint/2010/main" val="2635678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04932"/>
            <a:ext cx="9144000" cy="925378"/>
          </a:xfrm>
        </p:spPr>
        <p:txBody>
          <a:bodyPr>
            <a:noAutofit/>
          </a:bodyPr>
          <a:lstStyle/>
          <a:p>
            <a:r>
              <a:rPr lang="en-US" sz="6600" dirty="0" smtClean="0"/>
              <a:t>JSON</a:t>
            </a:r>
            <a:endParaRPr lang="en-US" sz="6600" dirty="0"/>
          </a:p>
        </p:txBody>
      </p:sp>
      <p:sp>
        <p:nvSpPr>
          <p:cNvPr id="3" name="Subtitle 2"/>
          <p:cNvSpPr>
            <a:spLocks noGrp="1"/>
          </p:cNvSpPr>
          <p:nvPr>
            <p:ph type="subTitle" idx="1"/>
          </p:nvPr>
        </p:nvSpPr>
        <p:spPr>
          <a:xfrm>
            <a:off x="463639" y="1339403"/>
            <a:ext cx="11384924" cy="5190185"/>
          </a:xfrm>
        </p:spPr>
        <p:txBody>
          <a:bodyPr>
            <a:normAutofit fontScale="92500" lnSpcReduction="10000"/>
          </a:bodyPr>
          <a:lstStyle/>
          <a:p>
            <a:pPr marL="571500" indent="-571500" algn="l">
              <a:lnSpc>
                <a:spcPct val="107000"/>
              </a:lnSpc>
              <a:spcAft>
                <a:spcPts val="800"/>
              </a:spcAft>
              <a:buFont typeface="Arial" panose="020B0604020202020204" pitchFamily="34" charset="0"/>
              <a:buChar char="•"/>
            </a:pPr>
            <a:r>
              <a:rPr lang="mk-MK" sz="3600" dirty="0" smtClean="0">
                <a:latin typeface="Calibri" panose="020F0502020204030204" pitchFamily="34" charset="0"/>
                <a:ea typeface="Calibri" panose="020F0502020204030204" pitchFamily="34" charset="0"/>
                <a:cs typeface="Times New Roman" panose="02020603050405020304" pitchFamily="18" charset="0"/>
              </a:rPr>
              <a:t>Она </a:t>
            </a:r>
            <a:r>
              <a:rPr lang="mk-MK" sz="3600" dirty="0">
                <a:latin typeface="Calibri" panose="020F0502020204030204" pitchFamily="34" charset="0"/>
                <a:ea typeface="Calibri" panose="020F0502020204030204" pitchFamily="34" charset="0"/>
                <a:cs typeface="Times New Roman" panose="02020603050405020304" pitchFamily="18" charset="0"/>
              </a:rPr>
              <a:t>што го прави </a:t>
            </a:r>
            <a:r>
              <a:rPr lang="en-US" sz="3600" dirty="0">
                <a:latin typeface="Calibri" panose="020F0502020204030204" pitchFamily="34" charset="0"/>
                <a:ea typeface="Calibri" panose="020F0502020204030204" pitchFamily="34" charset="0"/>
                <a:cs typeface="Times New Roman" panose="02020603050405020304" pitchFamily="18" charset="0"/>
              </a:rPr>
              <a:t>JSON</a:t>
            </a:r>
            <a:r>
              <a:rPr lang="mk-MK" sz="3600" dirty="0">
                <a:latin typeface="Calibri" panose="020F0502020204030204" pitchFamily="34" charset="0"/>
                <a:ea typeface="Calibri" panose="020F0502020204030204" pitchFamily="34" charset="0"/>
                <a:cs typeface="Times New Roman" panose="02020603050405020304" pitchFamily="18" charset="0"/>
              </a:rPr>
              <a:t> многу згоден за користење, посебно за веб апликации, е тоа што е базиран на </a:t>
            </a:r>
            <a:r>
              <a:rPr lang="en-US" sz="3600" dirty="0">
                <a:latin typeface="Calibri" panose="020F0502020204030204" pitchFamily="34" charset="0"/>
                <a:ea typeface="Calibri" panose="020F0502020204030204" pitchFamily="34" charset="0"/>
                <a:cs typeface="Times New Roman" panose="02020603050405020304" pitchFamily="18" charset="0"/>
              </a:rPr>
              <a:t>JavaScript </a:t>
            </a:r>
            <a:r>
              <a:rPr lang="mk-MK" sz="3600" dirty="0">
                <a:latin typeface="Calibri" panose="020F0502020204030204" pitchFamily="34" charset="0"/>
                <a:ea typeface="Calibri" panose="020F0502020204030204" pitchFamily="34" charset="0"/>
                <a:cs typeface="Times New Roman" panose="02020603050405020304" pitchFamily="18" charset="0"/>
              </a:rPr>
              <a:t>односно </a:t>
            </a:r>
            <a:r>
              <a:rPr lang="en-US" sz="3600" dirty="0">
                <a:latin typeface="Calibri" panose="020F0502020204030204" pitchFamily="34" charset="0"/>
                <a:ea typeface="Calibri" panose="020F0502020204030204" pitchFamily="34" charset="0"/>
                <a:cs typeface="Times New Roman" panose="02020603050405020304" pitchFamily="18" charset="0"/>
              </a:rPr>
              <a:t>(ECMA)</a:t>
            </a:r>
            <a:r>
              <a:rPr lang="mk-MK" sz="3600" dirty="0">
                <a:latin typeface="Calibri" panose="020F0502020204030204" pitchFamily="34" charset="0"/>
                <a:ea typeface="Calibri" panose="020F0502020204030204" pitchFamily="34" charset="0"/>
                <a:cs typeface="Times New Roman" panose="02020603050405020304" pitchFamily="18" charset="0"/>
              </a:rPr>
              <a:t> стандардот и ја користи структурата на </a:t>
            </a:r>
            <a:r>
              <a:rPr lang="en-US" sz="3600" dirty="0">
                <a:latin typeface="Calibri" panose="020F0502020204030204" pitchFamily="34" charset="0"/>
                <a:ea typeface="Calibri" panose="020F0502020204030204" pitchFamily="34" charset="0"/>
                <a:cs typeface="Times New Roman" panose="02020603050405020304" pitchFamily="18" charset="0"/>
              </a:rPr>
              <a:t>JavaScript</a:t>
            </a:r>
            <a:r>
              <a:rPr lang="mk-MK" sz="3600" dirty="0">
                <a:latin typeface="Calibri" panose="020F0502020204030204" pitchFamily="34" charset="0"/>
                <a:ea typeface="Calibri" panose="020F0502020204030204" pitchFamily="34" charset="0"/>
                <a:cs typeface="Times New Roman" panose="02020603050405020304" pitchFamily="18" charset="0"/>
              </a:rPr>
              <a:t> објекти. Токму и затоа се нарекува </a:t>
            </a:r>
            <a:r>
              <a:rPr lang="en-US" sz="3600" dirty="0" err="1">
                <a:latin typeface="Calibri" panose="020F0502020204030204" pitchFamily="34" charset="0"/>
                <a:ea typeface="Calibri" panose="020F0502020204030204" pitchFamily="34" charset="0"/>
                <a:cs typeface="Times New Roman" panose="02020603050405020304" pitchFamily="18" charset="0"/>
              </a:rPr>
              <a:t>Javascript</a:t>
            </a:r>
            <a:r>
              <a:rPr lang="en-US" sz="3600" dirty="0">
                <a:latin typeface="Calibri" panose="020F0502020204030204" pitchFamily="34" charset="0"/>
                <a:ea typeface="Calibri" panose="020F0502020204030204" pitchFamily="34" charset="0"/>
                <a:cs typeface="Times New Roman" panose="02020603050405020304" pitchFamily="18" charset="0"/>
              </a:rPr>
              <a:t> object notation. </a:t>
            </a:r>
            <a:r>
              <a:rPr lang="mk-MK" sz="3600" dirty="0">
                <a:latin typeface="Calibri" panose="020F0502020204030204" pitchFamily="34" charset="0"/>
                <a:ea typeface="Calibri" panose="020F0502020204030204" pitchFamily="34" charset="0"/>
                <a:cs typeface="Times New Roman" panose="02020603050405020304" pitchFamily="18" charset="0"/>
              </a:rPr>
              <a:t>Поради ова, кога се работи со </a:t>
            </a:r>
            <a:r>
              <a:rPr lang="en-US" sz="3600" dirty="0">
                <a:latin typeface="Calibri" panose="020F0502020204030204" pitchFamily="34" charset="0"/>
                <a:ea typeface="Calibri" panose="020F0502020204030204" pitchFamily="34" charset="0"/>
                <a:cs typeface="Times New Roman" panose="02020603050405020304" pitchFamily="18" charset="0"/>
              </a:rPr>
              <a:t>JavaScript, </a:t>
            </a:r>
            <a:r>
              <a:rPr lang="mk-MK" sz="3600" dirty="0">
                <a:latin typeface="Calibri" panose="020F0502020204030204" pitchFamily="34" charset="0"/>
                <a:ea typeface="Calibri" panose="020F0502020204030204" pitchFamily="34" charset="0"/>
                <a:cs typeface="Times New Roman" panose="02020603050405020304" pitchFamily="18" charset="0"/>
              </a:rPr>
              <a:t>многу едноставно е да се претвори </a:t>
            </a:r>
            <a:r>
              <a:rPr lang="en-US" sz="3600" dirty="0">
                <a:latin typeface="Calibri" panose="020F0502020204030204" pitchFamily="34" charset="0"/>
                <a:ea typeface="Calibri" panose="020F0502020204030204" pitchFamily="34" charset="0"/>
                <a:cs typeface="Times New Roman" panose="02020603050405020304" pitchFamily="18" charset="0"/>
              </a:rPr>
              <a:t>JavaScript </a:t>
            </a:r>
            <a:r>
              <a:rPr lang="mk-MK" sz="3600" dirty="0">
                <a:latin typeface="Calibri" panose="020F0502020204030204" pitchFamily="34" charset="0"/>
                <a:ea typeface="Calibri" panose="020F0502020204030204" pitchFamily="34" charset="0"/>
                <a:cs typeface="Times New Roman" panose="02020603050405020304" pitchFamily="18" charset="0"/>
              </a:rPr>
              <a:t>објект во </a:t>
            </a:r>
            <a:r>
              <a:rPr lang="en-US" sz="3600" dirty="0">
                <a:latin typeface="Calibri" panose="020F0502020204030204" pitchFamily="34" charset="0"/>
                <a:ea typeface="Calibri" panose="020F0502020204030204" pitchFamily="34" charset="0"/>
                <a:cs typeface="Times New Roman" panose="02020603050405020304" pitchFamily="18" charset="0"/>
              </a:rPr>
              <a:t>JSON</a:t>
            </a:r>
            <a:r>
              <a:rPr lang="mk-MK" sz="3600" dirty="0">
                <a:latin typeface="Calibri" panose="020F0502020204030204" pitchFamily="34" charset="0"/>
                <a:ea typeface="Calibri" panose="020F0502020204030204" pitchFamily="34" charset="0"/>
                <a:cs typeface="Times New Roman" panose="02020603050405020304" pitchFamily="18" charset="0"/>
              </a:rPr>
              <a:t> датотека и обратно со само една наредба.</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571500" indent="-571500" algn="l">
              <a:buFont typeface="Arial" panose="020B0604020202020204" pitchFamily="34" charset="0"/>
              <a:buChar char="•"/>
            </a:pPr>
            <a:r>
              <a:rPr lang="mk-MK" sz="3600" dirty="0">
                <a:latin typeface="Calibri" panose="020F0502020204030204" pitchFamily="34" charset="0"/>
                <a:ea typeface="Calibri" panose="020F0502020204030204" pitchFamily="34" charset="0"/>
                <a:cs typeface="Times New Roman" panose="02020603050405020304" pitchFamily="18" charset="0"/>
              </a:rPr>
              <a:t>Поточно, </a:t>
            </a:r>
            <a:r>
              <a:rPr lang="en-US" sz="3600" dirty="0">
                <a:latin typeface="Calibri" panose="020F0502020204030204" pitchFamily="34" charset="0"/>
                <a:ea typeface="Calibri" panose="020F0502020204030204" pitchFamily="34" charset="0"/>
                <a:cs typeface="Times New Roman" panose="02020603050405020304" pitchFamily="18" charset="0"/>
              </a:rPr>
              <a:t>JSON</a:t>
            </a:r>
            <a:r>
              <a:rPr lang="mk-MK" sz="3600" dirty="0">
                <a:latin typeface="Calibri" panose="020F0502020204030204" pitchFamily="34" charset="0"/>
                <a:ea typeface="Calibri" panose="020F0502020204030204" pitchFamily="34" charset="0"/>
                <a:cs typeface="Times New Roman" panose="02020603050405020304" pitchFamily="18" charset="0"/>
              </a:rPr>
              <a:t> синтаксата претставува подмножество на синтаксата за дефинирање на </a:t>
            </a:r>
            <a:r>
              <a:rPr lang="en-US" sz="3600" dirty="0">
                <a:latin typeface="Calibri" panose="020F0502020204030204" pitchFamily="34" charset="0"/>
                <a:ea typeface="Calibri" panose="020F0502020204030204" pitchFamily="34" charset="0"/>
                <a:cs typeface="Times New Roman" panose="02020603050405020304" pitchFamily="18" charset="0"/>
              </a:rPr>
              <a:t>JavaScript </a:t>
            </a:r>
            <a:r>
              <a:rPr lang="mk-MK" sz="3600" dirty="0">
                <a:latin typeface="Calibri" panose="020F0502020204030204" pitchFamily="34" charset="0"/>
                <a:ea typeface="Calibri" panose="020F0502020204030204" pitchFamily="34" charset="0"/>
                <a:cs typeface="Times New Roman" panose="02020603050405020304" pitchFamily="18" charset="0"/>
              </a:rPr>
              <a:t>објекти</a:t>
            </a:r>
            <a:endParaRPr lang="mk-MK" sz="3600" dirty="0" smtClean="0">
              <a:latin typeface="Calibri" panose="020F0502020204030204" pitchFamily="34" charset="0"/>
              <a:ea typeface="Calibri" panose="020F0502020204030204" pitchFamily="34" charset="0"/>
              <a:cs typeface="Times New Roman" panose="02020603050405020304" pitchFamily="18" charset="0"/>
            </a:endParaRPr>
          </a:p>
          <a:p>
            <a:pPr algn="l"/>
            <a:endParaRPr lang="en-US" sz="3600" dirty="0" smtClean="0"/>
          </a:p>
        </p:txBody>
      </p:sp>
    </p:spTree>
    <p:extLst>
      <p:ext uri="{BB962C8B-B14F-4D97-AF65-F5344CB8AC3E}">
        <p14:creationId xmlns:p14="http://schemas.microsoft.com/office/powerpoint/2010/main" val="3184506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04932"/>
            <a:ext cx="9144000" cy="925378"/>
          </a:xfrm>
        </p:spPr>
        <p:txBody>
          <a:bodyPr>
            <a:noAutofit/>
          </a:bodyPr>
          <a:lstStyle/>
          <a:p>
            <a:r>
              <a:rPr lang="en-US" sz="6600" dirty="0" smtClean="0"/>
              <a:t>JSON </a:t>
            </a:r>
            <a:r>
              <a:rPr lang="mk-MK" sz="6600" dirty="0" smtClean="0"/>
              <a:t>и </a:t>
            </a:r>
            <a:r>
              <a:rPr lang="en-US" sz="6600" dirty="0" smtClean="0"/>
              <a:t>XML</a:t>
            </a:r>
            <a:endParaRPr lang="en-US" sz="6600" dirty="0"/>
          </a:p>
        </p:txBody>
      </p:sp>
      <p:sp>
        <p:nvSpPr>
          <p:cNvPr id="3" name="Subtitle 2"/>
          <p:cNvSpPr>
            <a:spLocks noGrp="1"/>
          </p:cNvSpPr>
          <p:nvPr>
            <p:ph type="subTitle" idx="1"/>
          </p:nvPr>
        </p:nvSpPr>
        <p:spPr>
          <a:xfrm>
            <a:off x="463639" y="1339403"/>
            <a:ext cx="11384924" cy="5190185"/>
          </a:xfrm>
        </p:spPr>
        <p:txBody>
          <a:bodyPr>
            <a:normAutofit fontScale="85000" lnSpcReduction="20000"/>
          </a:bodyPr>
          <a:lstStyle/>
          <a:p>
            <a:pPr marL="571500" indent="-571500" algn="l">
              <a:lnSpc>
                <a:spcPct val="107000"/>
              </a:lnSpc>
              <a:spcAft>
                <a:spcPts val="800"/>
              </a:spcAft>
              <a:buFont typeface="Arial" panose="020B0604020202020204" pitchFamily="34" charset="0"/>
              <a:buChar char="•"/>
            </a:pPr>
            <a:r>
              <a:rPr lang="ru-RU" sz="3600" dirty="0"/>
              <a:t>Во оваа синтакса на JSON форматот, податоците можат да бидат низи или објекти. Објектите се прикажани како парови од име и вредност (NAME/VALUE pairs). Податоците се одвојуваат со запирка, големите загради се користат за  сместување на објекти, а малите загради за  сместување на низи.</a:t>
            </a:r>
          </a:p>
          <a:p>
            <a:pPr marL="571500" indent="-571500" algn="l">
              <a:lnSpc>
                <a:spcPct val="107000"/>
              </a:lnSpc>
              <a:spcAft>
                <a:spcPts val="800"/>
              </a:spcAft>
              <a:buFont typeface="Arial" panose="020B0604020202020204" pitchFamily="34" charset="0"/>
              <a:buChar char="•"/>
            </a:pPr>
            <a:r>
              <a:rPr lang="ru-RU" sz="3600" dirty="0"/>
              <a:t>XML или Extensible Markup Language  е јазик за означување на податоци сличен по концепт на HTML, со разлика што во XML не постојат предефинирани ознаки како што постојат во HTML (на пример ознака body, h1, p, table, div…), Во XML,  ознаките ги дефинира креаторот на xml </a:t>
            </a:r>
            <a:r>
              <a:rPr lang="ru-RU" sz="3600" dirty="0" smtClean="0"/>
              <a:t>датотеката</a:t>
            </a:r>
            <a:endParaRPr lang="ru-RU" sz="3600" dirty="0"/>
          </a:p>
        </p:txBody>
      </p:sp>
    </p:spTree>
    <p:extLst>
      <p:ext uri="{BB962C8B-B14F-4D97-AF65-F5344CB8AC3E}">
        <p14:creationId xmlns:p14="http://schemas.microsoft.com/office/powerpoint/2010/main" val="2582199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04932"/>
            <a:ext cx="9144000" cy="925378"/>
          </a:xfrm>
        </p:spPr>
        <p:txBody>
          <a:bodyPr>
            <a:noAutofit/>
          </a:bodyPr>
          <a:lstStyle/>
          <a:p>
            <a:r>
              <a:rPr lang="en-US" sz="6600" dirty="0" smtClean="0"/>
              <a:t>JSON </a:t>
            </a:r>
            <a:r>
              <a:rPr lang="mk-MK" sz="6600" dirty="0" smtClean="0"/>
              <a:t>и </a:t>
            </a:r>
            <a:r>
              <a:rPr lang="en-US" sz="6600" dirty="0" smtClean="0"/>
              <a:t>XML</a:t>
            </a:r>
            <a:endParaRPr lang="en-US" sz="6600" dirty="0"/>
          </a:p>
        </p:txBody>
      </p:sp>
      <p:sp>
        <p:nvSpPr>
          <p:cNvPr id="3" name="Subtitle 2"/>
          <p:cNvSpPr>
            <a:spLocks noGrp="1"/>
          </p:cNvSpPr>
          <p:nvPr>
            <p:ph type="subTitle" idx="1"/>
          </p:nvPr>
        </p:nvSpPr>
        <p:spPr>
          <a:xfrm>
            <a:off x="463639" y="1339403"/>
            <a:ext cx="11384924" cy="5190185"/>
          </a:xfrm>
        </p:spPr>
        <p:txBody>
          <a:bodyPr>
            <a:normAutofit/>
          </a:bodyPr>
          <a:lstStyle/>
          <a:p>
            <a:pPr marL="571500" indent="-571500" algn="l">
              <a:lnSpc>
                <a:spcPct val="107000"/>
              </a:lnSpc>
              <a:spcAft>
                <a:spcPts val="800"/>
              </a:spcAft>
              <a:buFont typeface="Arial" panose="020B0604020202020204" pitchFamily="34" charset="0"/>
              <a:buChar char="•"/>
            </a:pPr>
            <a:r>
              <a:rPr lang="ru-RU" sz="3600" dirty="0"/>
              <a:t>Намената на XML како јазик за означување на податоци е слична со намената на JSON форматот и се користи за чување и размена на податоци. Во поново време, JSON форматот е сѐ почесто користен, па затоа vo ова предавање ќе работиме со JSON. Секако, препорачувам самостојно да се сапознаете и со XML користејќи ресурси на world wide </a:t>
            </a:r>
            <a:r>
              <a:rPr lang="ru-RU" sz="3600" dirty="0" smtClean="0"/>
              <a:t>web</a:t>
            </a:r>
            <a:r>
              <a:rPr lang="en-US" sz="3600" dirty="0" smtClean="0"/>
              <a:t>.</a:t>
            </a:r>
            <a:endParaRPr lang="ru-RU" sz="3600" dirty="0"/>
          </a:p>
        </p:txBody>
      </p:sp>
    </p:spTree>
    <p:extLst>
      <p:ext uri="{BB962C8B-B14F-4D97-AF65-F5344CB8AC3E}">
        <p14:creationId xmlns:p14="http://schemas.microsoft.com/office/powerpoint/2010/main" val="1689581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04932"/>
            <a:ext cx="9144000" cy="925378"/>
          </a:xfrm>
        </p:spPr>
        <p:txBody>
          <a:bodyPr>
            <a:noAutofit/>
          </a:bodyPr>
          <a:lstStyle/>
          <a:p>
            <a:r>
              <a:rPr lang="mk-MK" sz="6600" dirty="0" smtClean="0"/>
              <a:t>Пример за </a:t>
            </a:r>
            <a:r>
              <a:rPr lang="en-US" sz="6600" dirty="0" smtClean="0"/>
              <a:t>JSON</a:t>
            </a:r>
            <a:endParaRPr lang="en-US" sz="6600" dirty="0"/>
          </a:p>
        </p:txBody>
      </p:sp>
      <p:sp>
        <p:nvSpPr>
          <p:cNvPr id="3" name="Subtitle 2"/>
          <p:cNvSpPr>
            <a:spLocks noGrp="1"/>
          </p:cNvSpPr>
          <p:nvPr>
            <p:ph type="subTitle" idx="1"/>
          </p:nvPr>
        </p:nvSpPr>
        <p:spPr>
          <a:xfrm>
            <a:off x="463639" y="1397479"/>
            <a:ext cx="11384924" cy="5132110"/>
          </a:xfrm>
        </p:spPr>
        <p:txBody>
          <a:bodyPr>
            <a:noAutofit/>
          </a:bodyPr>
          <a:lstStyle/>
          <a:p>
            <a:pPr algn="l"/>
            <a:r>
              <a:rPr lang="en-US" dirty="0" smtClean="0"/>
              <a:t>{</a:t>
            </a:r>
          </a:p>
          <a:p>
            <a:pPr algn="l"/>
            <a:r>
              <a:rPr lang="en-US" dirty="0" smtClean="0"/>
              <a:t>"</a:t>
            </a:r>
            <a:r>
              <a:rPr lang="en-US" dirty="0" err="1" smtClean="0"/>
              <a:t>univerzitet</a:t>
            </a:r>
            <a:r>
              <a:rPr lang="en-US" dirty="0" smtClean="0"/>
              <a:t>":"</a:t>
            </a:r>
            <a:r>
              <a:rPr lang="mk-MK" dirty="0" smtClean="0"/>
              <a:t>Св</a:t>
            </a:r>
            <a:r>
              <a:rPr lang="mk-MK" dirty="0"/>
              <a:t>. Климент </a:t>
            </a:r>
            <a:r>
              <a:rPr lang="mk-MK" dirty="0" smtClean="0"/>
              <a:t>Охридски</a:t>
            </a:r>
            <a:r>
              <a:rPr lang="en-US" dirty="0" smtClean="0"/>
              <a:t> </a:t>
            </a:r>
            <a:r>
              <a:rPr lang="en-US" dirty="0"/>
              <a:t>- </a:t>
            </a:r>
            <a:r>
              <a:rPr lang="mk-MK" dirty="0"/>
              <a:t>Битола",</a:t>
            </a:r>
          </a:p>
          <a:p>
            <a:pPr algn="l"/>
            <a:r>
              <a:rPr lang="mk-MK" dirty="0"/>
              <a:t>"</a:t>
            </a:r>
            <a:r>
              <a:rPr lang="en-US" dirty="0" err="1"/>
              <a:t>fakultet</a:t>
            </a:r>
            <a:r>
              <a:rPr lang="en-US" dirty="0"/>
              <a:t>":{"</a:t>
            </a:r>
            <a:r>
              <a:rPr lang="en-US" dirty="0" err="1"/>
              <a:t>ime</a:t>
            </a:r>
            <a:r>
              <a:rPr lang="en-US" dirty="0"/>
              <a:t>":"</a:t>
            </a:r>
            <a:r>
              <a:rPr lang="mk-MK" dirty="0" smtClean="0"/>
              <a:t>ФИКТ", </a:t>
            </a:r>
            <a:r>
              <a:rPr lang="mk-MK" dirty="0"/>
              <a:t>"</a:t>
            </a:r>
            <a:r>
              <a:rPr lang="en-US" dirty="0" err="1"/>
              <a:t>adresa</a:t>
            </a:r>
            <a:r>
              <a:rPr lang="en-US" dirty="0"/>
              <a:t>":"</a:t>
            </a:r>
            <a:r>
              <a:rPr lang="mk-MK" dirty="0"/>
              <a:t>Студентска б.б.", "</a:t>
            </a:r>
            <a:r>
              <a:rPr lang="en-US" dirty="0" err="1"/>
              <a:t>email":"contact@fikt.edu.mk</a:t>
            </a:r>
            <a:r>
              <a:rPr lang="en-US" dirty="0"/>
              <a:t>"},</a:t>
            </a:r>
          </a:p>
          <a:p>
            <a:pPr algn="l"/>
            <a:r>
              <a:rPr lang="en-US" dirty="0"/>
              <a:t>"</a:t>
            </a:r>
            <a:r>
              <a:rPr lang="en-US" dirty="0" err="1"/>
              <a:t>studenti</a:t>
            </a:r>
            <a:r>
              <a:rPr lang="en-US" dirty="0"/>
              <a:t>":[</a:t>
            </a:r>
          </a:p>
          <a:p>
            <a:pPr algn="l"/>
            <a:r>
              <a:rPr lang="en-US" dirty="0"/>
              <a:t>	{"</a:t>
            </a:r>
            <a:r>
              <a:rPr lang="en-US" dirty="0" err="1"/>
              <a:t>indeks</a:t>
            </a:r>
            <a:r>
              <a:rPr lang="en-US" dirty="0"/>
              <a:t>":"</a:t>
            </a:r>
            <a:r>
              <a:rPr lang="mk-MK" dirty="0"/>
              <a:t>ИНКИ1", "</a:t>
            </a:r>
            <a:r>
              <a:rPr lang="en-US" dirty="0" err="1"/>
              <a:t>ime</a:t>
            </a:r>
            <a:r>
              <a:rPr lang="en-US" dirty="0"/>
              <a:t>":"</a:t>
            </a:r>
            <a:r>
              <a:rPr lang="mk-MK" dirty="0"/>
              <a:t>Петар", "</a:t>
            </a:r>
            <a:r>
              <a:rPr lang="en-US" dirty="0" err="1"/>
              <a:t>prezime</a:t>
            </a:r>
            <a:r>
              <a:rPr lang="en-US" dirty="0"/>
              <a:t>":"</a:t>
            </a:r>
            <a:r>
              <a:rPr lang="mk-MK" dirty="0"/>
              <a:t>Петров"},</a:t>
            </a:r>
          </a:p>
          <a:p>
            <a:pPr algn="l"/>
            <a:r>
              <a:rPr lang="mk-MK" dirty="0"/>
              <a:t>	{"</a:t>
            </a:r>
            <a:r>
              <a:rPr lang="en-US" dirty="0" err="1"/>
              <a:t>indeks</a:t>
            </a:r>
            <a:r>
              <a:rPr lang="en-US" dirty="0"/>
              <a:t>":"</a:t>
            </a:r>
            <a:r>
              <a:rPr lang="mk-MK" dirty="0"/>
              <a:t>ИНКИ2", "</a:t>
            </a:r>
            <a:r>
              <a:rPr lang="en-US" dirty="0" err="1"/>
              <a:t>ime</a:t>
            </a:r>
            <a:r>
              <a:rPr lang="en-US" dirty="0"/>
              <a:t>":"</a:t>
            </a:r>
            <a:r>
              <a:rPr lang="mk-MK" dirty="0"/>
              <a:t>Јована", "</a:t>
            </a:r>
            <a:r>
              <a:rPr lang="en-US" dirty="0" err="1"/>
              <a:t>prezime</a:t>
            </a:r>
            <a:r>
              <a:rPr lang="en-US" dirty="0"/>
              <a:t>":"</a:t>
            </a:r>
            <a:r>
              <a:rPr lang="mk-MK" dirty="0"/>
              <a:t>Јовановска"},</a:t>
            </a:r>
          </a:p>
          <a:p>
            <a:pPr algn="l"/>
            <a:r>
              <a:rPr lang="mk-MK" dirty="0"/>
              <a:t>	{"</a:t>
            </a:r>
            <a:r>
              <a:rPr lang="en-US" dirty="0" err="1"/>
              <a:t>indeks</a:t>
            </a:r>
            <a:r>
              <a:rPr lang="en-US" dirty="0"/>
              <a:t>":"</a:t>
            </a:r>
            <a:r>
              <a:rPr lang="mk-MK" dirty="0"/>
              <a:t>ИНКИ3", "</a:t>
            </a:r>
            <a:r>
              <a:rPr lang="en-US" dirty="0" err="1"/>
              <a:t>ime</a:t>
            </a:r>
            <a:r>
              <a:rPr lang="en-US" dirty="0"/>
              <a:t>":"</a:t>
            </a:r>
            <a:r>
              <a:rPr lang="mk-MK" dirty="0"/>
              <a:t>Стефан", "</a:t>
            </a:r>
            <a:r>
              <a:rPr lang="en-US" dirty="0" err="1"/>
              <a:t>prezime</a:t>
            </a:r>
            <a:r>
              <a:rPr lang="en-US" dirty="0"/>
              <a:t>":"</a:t>
            </a:r>
            <a:r>
              <a:rPr lang="mk-MK" dirty="0"/>
              <a:t>Стефановски"}</a:t>
            </a:r>
          </a:p>
          <a:p>
            <a:pPr algn="l"/>
            <a:r>
              <a:rPr lang="mk-MK" dirty="0"/>
              <a:t>	</a:t>
            </a:r>
            <a:r>
              <a:rPr lang="mk-MK" dirty="0" smtClean="0"/>
              <a:t>]</a:t>
            </a:r>
            <a:endParaRPr lang="en-US" dirty="0" smtClean="0"/>
          </a:p>
          <a:p>
            <a:pPr algn="l"/>
            <a:r>
              <a:rPr lang="en-US" dirty="0" smtClean="0"/>
              <a:t>}</a:t>
            </a:r>
            <a:endParaRPr lang="en-US" dirty="0" smtClean="0"/>
          </a:p>
        </p:txBody>
      </p:sp>
    </p:spTree>
    <p:extLst>
      <p:ext uri="{BB962C8B-B14F-4D97-AF65-F5344CB8AC3E}">
        <p14:creationId xmlns:p14="http://schemas.microsoft.com/office/powerpoint/2010/main" val="3831271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04932"/>
            <a:ext cx="9144000" cy="925378"/>
          </a:xfrm>
        </p:spPr>
        <p:txBody>
          <a:bodyPr>
            <a:noAutofit/>
          </a:bodyPr>
          <a:lstStyle/>
          <a:p>
            <a:r>
              <a:rPr lang="mk-MK" sz="6600" dirty="0" smtClean="0"/>
              <a:t>Пример за </a:t>
            </a:r>
            <a:r>
              <a:rPr lang="en-US" sz="6600" dirty="0" smtClean="0"/>
              <a:t>XML</a:t>
            </a:r>
            <a:endParaRPr lang="en-US" sz="6600" dirty="0"/>
          </a:p>
        </p:txBody>
      </p:sp>
      <p:sp>
        <p:nvSpPr>
          <p:cNvPr id="3" name="Subtitle 2"/>
          <p:cNvSpPr>
            <a:spLocks noGrp="1"/>
          </p:cNvSpPr>
          <p:nvPr>
            <p:ph type="subTitle" idx="1"/>
          </p:nvPr>
        </p:nvSpPr>
        <p:spPr>
          <a:xfrm>
            <a:off x="129396" y="1397479"/>
            <a:ext cx="11973464" cy="5132110"/>
          </a:xfrm>
        </p:spPr>
        <p:txBody>
          <a:bodyPr>
            <a:noAutofit/>
          </a:bodyPr>
          <a:lstStyle/>
          <a:p>
            <a:pPr algn="l"/>
            <a:r>
              <a:rPr lang="en-US" sz="2200" dirty="0" smtClean="0"/>
              <a:t>&lt;</a:t>
            </a:r>
            <a:r>
              <a:rPr lang="en-US" sz="2200" dirty="0" err="1" smtClean="0"/>
              <a:t>univerzitet</a:t>
            </a:r>
            <a:r>
              <a:rPr lang="en-US" sz="2200" dirty="0" smtClean="0"/>
              <a:t>&gt;</a:t>
            </a:r>
            <a:r>
              <a:rPr lang="mk-MK" sz="2200" dirty="0"/>
              <a:t> Св. Климент Охридски</a:t>
            </a:r>
            <a:r>
              <a:rPr lang="en-US" sz="2200" dirty="0"/>
              <a:t> </a:t>
            </a:r>
            <a:r>
              <a:rPr lang="en-US" sz="2200" dirty="0" smtClean="0"/>
              <a:t>– </a:t>
            </a:r>
            <a:r>
              <a:rPr lang="mk-MK" sz="2200" dirty="0" smtClean="0"/>
              <a:t>Битола</a:t>
            </a:r>
            <a:r>
              <a:rPr lang="en-US" sz="2200" dirty="0" smtClean="0"/>
              <a:t>&lt;/</a:t>
            </a:r>
            <a:r>
              <a:rPr lang="en-US" sz="2200" dirty="0" err="1" smtClean="0"/>
              <a:t>univerzitet</a:t>
            </a:r>
            <a:r>
              <a:rPr lang="en-US" sz="2200" dirty="0" smtClean="0"/>
              <a:t>&gt;</a:t>
            </a:r>
          </a:p>
          <a:p>
            <a:pPr algn="l"/>
            <a:r>
              <a:rPr lang="en-US" sz="2200" dirty="0" smtClean="0"/>
              <a:t>&lt;</a:t>
            </a:r>
            <a:r>
              <a:rPr lang="en-US" sz="2200" dirty="0" err="1" smtClean="0"/>
              <a:t>fakultet</a:t>
            </a:r>
            <a:r>
              <a:rPr lang="en-US" sz="2200" dirty="0" smtClean="0"/>
              <a:t>&gt;</a:t>
            </a:r>
          </a:p>
          <a:p>
            <a:pPr algn="l"/>
            <a:r>
              <a:rPr lang="en-US" sz="2200" dirty="0" smtClean="0"/>
              <a:t>	&lt;</a:t>
            </a:r>
            <a:r>
              <a:rPr lang="en-US" sz="2200" dirty="0" err="1" smtClean="0"/>
              <a:t>ime</a:t>
            </a:r>
            <a:r>
              <a:rPr lang="en-US" sz="2200" dirty="0" smtClean="0"/>
              <a:t>&gt;</a:t>
            </a:r>
            <a:r>
              <a:rPr lang="mk-MK" sz="2200" dirty="0" smtClean="0"/>
              <a:t>ФИКТ</a:t>
            </a:r>
            <a:r>
              <a:rPr lang="en-US" sz="2200" dirty="0" smtClean="0"/>
              <a:t>&lt;/</a:t>
            </a:r>
            <a:r>
              <a:rPr lang="en-US" sz="2200" dirty="0" err="1" smtClean="0"/>
              <a:t>ime</a:t>
            </a:r>
            <a:r>
              <a:rPr lang="en-US" sz="2200" dirty="0" smtClean="0"/>
              <a:t>&gt;</a:t>
            </a:r>
          </a:p>
          <a:p>
            <a:pPr algn="l"/>
            <a:r>
              <a:rPr lang="en-US" sz="2200" dirty="0"/>
              <a:t>	</a:t>
            </a:r>
            <a:r>
              <a:rPr lang="en-US" sz="2200" dirty="0" smtClean="0"/>
              <a:t>&lt;</a:t>
            </a:r>
            <a:r>
              <a:rPr lang="en-US" sz="2200" dirty="0" err="1" smtClean="0"/>
              <a:t>adresa</a:t>
            </a:r>
            <a:r>
              <a:rPr lang="en-US" sz="2200" dirty="0" smtClean="0"/>
              <a:t>&gt;</a:t>
            </a:r>
            <a:r>
              <a:rPr lang="mk-MK" sz="2200" dirty="0"/>
              <a:t>Студентска б.б.</a:t>
            </a:r>
            <a:r>
              <a:rPr lang="en-US" sz="2200" dirty="0" smtClean="0"/>
              <a:t>&lt;/</a:t>
            </a:r>
            <a:r>
              <a:rPr lang="en-US" sz="2200" dirty="0" err="1" smtClean="0"/>
              <a:t>adresa</a:t>
            </a:r>
            <a:r>
              <a:rPr lang="en-US" sz="2200" dirty="0" smtClean="0"/>
              <a:t>&gt;</a:t>
            </a:r>
          </a:p>
          <a:p>
            <a:pPr algn="l"/>
            <a:r>
              <a:rPr lang="en-US" sz="2200" dirty="0" smtClean="0"/>
              <a:t>	&lt;email&gt;</a:t>
            </a:r>
            <a:r>
              <a:rPr lang="en-US" sz="2200" dirty="0"/>
              <a:t> contact@fikt.edu.mk </a:t>
            </a:r>
            <a:r>
              <a:rPr lang="en-US" sz="2200" dirty="0" smtClean="0"/>
              <a:t>&lt;/email&gt;</a:t>
            </a:r>
            <a:endParaRPr lang="en-US" sz="2200" dirty="0"/>
          </a:p>
          <a:p>
            <a:pPr algn="l"/>
            <a:r>
              <a:rPr lang="en-US" sz="2200" dirty="0" smtClean="0"/>
              <a:t>&lt;/</a:t>
            </a:r>
            <a:r>
              <a:rPr lang="en-US" sz="2200" dirty="0" err="1" smtClean="0"/>
              <a:t>fakultet</a:t>
            </a:r>
            <a:r>
              <a:rPr lang="en-US" sz="2200" dirty="0" smtClean="0"/>
              <a:t>&gt;</a:t>
            </a:r>
            <a:endParaRPr lang="mk-MK" sz="2200" dirty="0" smtClean="0"/>
          </a:p>
          <a:p>
            <a:pPr algn="l"/>
            <a:r>
              <a:rPr lang="en-US" sz="2200" dirty="0" smtClean="0"/>
              <a:t>&lt;</a:t>
            </a:r>
            <a:r>
              <a:rPr lang="en-US" sz="2200" dirty="0" err="1" smtClean="0"/>
              <a:t>studenti</a:t>
            </a:r>
            <a:r>
              <a:rPr lang="en-US" sz="2200" dirty="0" smtClean="0"/>
              <a:t>&gt;</a:t>
            </a:r>
          </a:p>
          <a:p>
            <a:pPr algn="l"/>
            <a:r>
              <a:rPr lang="en-US" sz="2200" dirty="0" smtClean="0"/>
              <a:t>&lt;student&gt;&lt;</a:t>
            </a:r>
            <a:r>
              <a:rPr lang="en-US" sz="2200" dirty="0" err="1" smtClean="0"/>
              <a:t>indeks</a:t>
            </a:r>
            <a:r>
              <a:rPr lang="en-US" sz="2200" dirty="0" smtClean="0"/>
              <a:t>&gt;</a:t>
            </a:r>
            <a:r>
              <a:rPr lang="mk-MK" sz="2200" dirty="0" smtClean="0"/>
              <a:t>ИНКИ1</a:t>
            </a:r>
            <a:r>
              <a:rPr lang="en-US" sz="2200" dirty="0" smtClean="0"/>
              <a:t>&lt;/</a:t>
            </a:r>
            <a:r>
              <a:rPr lang="en-US" sz="2200" dirty="0" err="1" smtClean="0"/>
              <a:t>indeks</a:t>
            </a:r>
            <a:r>
              <a:rPr lang="en-US" sz="2200" dirty="0" smtClean="0"/>
              <a:t>&gt;&lt;</a:t>
            </a:r>
            <a:r>
              <a:rPr lang="en-US" sz="2200" dirty="0" err="1" smtClean="0"/>
              <a:t>ime</a:t>
            </a:r>
            <a:r>
              <a:rPr lang="en-US" sz="2200" dirty="0" smtClean="0"/>
              <a:t>&gt;</a:t>
            </a:r>
            <a:r>
              <a:rPr lang="mk-MK" sz="2200" dirty="0" smtClean="0"/>
              <a:t>Петар</a:t>
            </a:r>
            <a:r>
              <a:rPr lang="en-US" sz="2200" dirty="0" smtClean="0"/>
              <a:t>&lt;/</a:t>
            </a:r>
            <a:r>
              <a:rPr lang="en-US" sz="2200" dirty="0" err="1" smtClean="0"/>
              <a:t>ime</a:t>
            </a:r>
            <a:r>
              <a:rPr lang="en-US" sz="2200" dirty="0" smtClean="0"/>
              <a:t>&gt;&lt;</a:t>
            </a:r>
            <a:r>
              <a:rPr lang="en-US" sz="2200" dirty="0" err="1" smtClean="0"/>
              <a:t>prezime</a:t>
            </a:r>
            <a:r>
              <a:rPr lang="en-US" sz="2200" dirty="0" smtClean="0"/>
              <a:t>&gt;</a:t>
            </a:r>
            <a:r>
              <a:rPr lang="mk-MK" sz="2200" dirty="0" smtClean="0"/>
              <a:t>Петров</a:t>
            </a:r>
            <a:r>
              <a:rPr lang="en-US" sz="2200" dirty="0" smtClean="0"/>
              <a:t>&lt;/</a:t>
            </a:r>
            <a:r>
              <a:rPr lang="en-US" sz="2200" dirty="0" err="1" smtClean="0"/>
              <a:t>prezime</a:t>
            </a:r>
            <a:r>
              <a:rPr lang="en-US" sz="2200" dirty="0" smtClean="0"/>
              <a:t>&gt;&lt;/student&gt;</a:t>
            </a:r>
          </a:p>
          <a:p>
            <a:pPr algn="l"/>
            <a:r>
              <a:rPr lang="en-US" sz="2200" dirty="0"/>
              <a:t>&lt;student&gt;&lt;</a:t>
            </a:r>
            <a:r>
              <a:rPr lang="en-US" sz="2200" dirty="0" err="1"/>
              <a:t>indeks</a:t>
            </a:r>
            <a:r>
              <a:rPr lang="en-US" sz="2200" dirty="0"/>
              <a:t>&gt;</a:t>
            </a:r>
            <a:r>
              <a:rPr lang="mk-MK" sz="2200" dirty="0" smtClean="0"/>
              <a:t>ИНКИ</a:t>
            </a:r>
            <a:r>
              <a:rPr lang="en-US" sz="2200" dirty="0" smtClean="0"/>
              <a:t>2&lt;/</a:t>
            </a:r>
            <a:r>
              <a:rPr lang="en-US" sz="2200" dirty="0" err="1"/>
              <a:t>indeks</a:t>
            </a:r>
            <a:r>
              <a:rPr lang="en-US" sz="2200" dirty="0"/>
              <a:t>&gt;&lt;</a:t>
            </a:r>
            <a:r>
              <a:rPr lang="en-US" sz="2200" dirty="0" err="1" smtClean="0"/>
              <a:t>ime</a:t>
            </a:r>
            <a:r>
              <a:rPr lang="en-US" sz="2200" dirty="0" smtClean="0"/>
              <a:t>&gt;</a:t>
            </a:r>
            <a:r>
              <a:rPr lang="mk-MK" sz="2200" dirty="0" smtClean="0"/>
              <a:t>Јована</a:t>
            </a:r>
            <a:r>
              <a:rPr lang="en-US" sz="2200" dirty="0" smtClean="0"/>
              <a:t>&lt;/</a:t>
            </a:r>
            <a:r>
              <a:rPr lang="en-US" sz="2200" dirty="0" err="1"/>
              <a:t>ime</a:t>
            </a:r>
            <a:r>
              <a:rPr lang="en-US" sz="2200" dirty="0"/>
              <a:t>&gt;&lt;</a:t>
            </a:r>
            <a:r>
              <a:rPr lang="en-US" sz="2200" dirty="0" err="1" smtClean="0"/>
              <a:t>prezime</a:t>
            </a:r>
            <a:r>
              <a:rPr lang="en-US" sz="2200" dirty="0" smtClean="0"/>
              <a:t>&gt;</a:t>
            </a:r>
            <a:r>
              <a:rPr lang="mk-MK" sz="2200" dirty="0" smtClean="0"/>
              <a:t>Јовановска</a:t>
            </a:r>
            <a:r>
              <a:rPr lang="en-US" sz="2200" dirty="0" smtClean="0"/>
              <a:t>&lt;/</a:t>
            </a:r>
            <a:r>
              <a:rPr lang="en-US" sz="2200" dirty="0" err="1"/>
              <a:t>prezime</a:t>
            </a:r>
            <a:r>
              <a:rPr lang="en-US" sz="2200" dirty="0"/>
              <a:t>&gt;&lt;/student&gt;</a:t>
            </a:r>
          </a:p>
          <a:p>
            <a:pPr algn="l"/>
            <a:r>
              <a:rPr lang="en-US" sz="2200" dirty="0"/>
              <a:t>&lt;student&gt;&lt;</a:t>
            </a:r>
            <a:r>
              <a:rPr lang="en-US" sz="2200" dirty="0" err="1"/>
              <a:t>indeks</a:t>
            </a:r>
            <a:r>
              <a:rPr lang="en-US" sz="2200" dirty="0"/>
              <a:t>&gt;</a:t>
            </a:r>
            <a:r>
              <a:rPr lang="mk-MK" sz="2200" dirty="0" smtClean="0"/>
              <a:t>ИНКИ</a:t>
            </a:r>
            <a:r>
              <a:rPr lang="en-US" sz="2200" dirty="0" smtClean="0"/>
              <a:t>2&lt;/</a:t>
            </a:r>
            <a:r>
              <a:rPr lang="en-US" sz="2200" dirty="0" err="1"/>
              <a:t>indeks</a:t>
            </a:r>
            <a:r>
              <a:rPr lang="en-US" sz="2200" dirty="0"/>
              <a:t>&gt;&lt;</a:t>
            </a:r>
            <a:r>
              <a:rPr lang="en-US" sz="2200" dirty="0" err="1" smtClean="0"/>
              <a:t>ime</a:t>
            </a:r>
            <a:r>
              <a:rPr lang="en-US" sz="2200" dirty="0" smtClean="0"/>
              <a:t>&gt;</a:t>
            </a:r>
            <a:r>
              <a:rPr lang="mk-MK" sz="2200" dirty="0" smtClean="0"/>
              <a:t>Стефан</a:t>
            </a:r>
            <a:r>
              <a:rPr lang="en-US" sz="2200" dirty="0" smtClean="0"/>
              <a:t>&lt;/</a:t>
            </a:r>
            <a:r>
              <a:rPr lang="en-US" sz="2200" dirty="0" err="1"/>
              <a:t>ime</a:t>
            </a:r>
            <a:r>
              <a:rPr lang="en-US" sz="2200" dirty="0"/>
              <a:t>&gt;&lt;</a:t>
            </a:r>
            <a:r>
              <a:rPr lang="en-US" sz="2200" dirty="0" err="1" smtClean="0"/>
              <a:t>prezime</a:t>
            </a:r>
            <a:r>
              <a:rPr lang="en-US" sz="2200" dirty="0" smtClean="0"/>
              <a:t>&gt;</a:t>
            </a:r>
            <a:r>
              <a:rPr lang="mk-MK" sz="2200" dirty="0" smtClean="0"/>
              <a:t>Стефановски</a:t>
            </a:r>
            <a:r>
              <a:rPr lang="en-US" sz="2200" dirty="0" smtClean="0"/>
              <a:t>&lt;/</a:t>
            </a:r>
            <a:r>
              <a:rPr lang="en-US" sz="2200" dirty="0" err="1"/>
              <a:t>prezime</a:t>
            </a:r>
            <a:r>
              <a:rPr lang="en-US" sz="2200" dirty="0"/>
              <a:t>&gt;&lt;/student</a:t>
            </a:r>
            <a:r>
              <a:rPr lang="en-US" sz="2200" dirty="0" smtClean="0"/>
              <a:t>&gt;</a:t>
            </a:r>
          </a:p>
          <a:p>
            <a:pPr algn="l"/>
            <a:r>
              <a:rPr lang="en-US" sz="2200" dirty="0" smtClean="0"/>
              <a:t>&lt;/student&gt;</a:t>
            </a:r>
            <a:endParaRPr lang="en-US" sz="2200" dirty="0"/>
          </a:p>
          <a:p>
            <a:pPr algn="l"/>
            <a:endParaRPr lang="en-US" sz="2200" dirty="0" smtClean="0"/>
          </a:p>
        </p:txBody>
      </p:sp>
    </p:spTree>
    <p:extLst>
      <p:ext uri="{BB962C8B-B14F-4D97-AF65-F5344CB8AC3E}">
        <p14:creationId xmlns:p14="http://schemas.microsoft.com/office/powerpoint/2010/main" val="4202932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476</TotalTime>
  <Words>367</Words>
  <Application>Microsoft Office PowerPoint</Application>
  <PresentationFormat>Widescreen</PresentationFormat>
  <Paragraphs>35</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Times New Roman</vt:lpstr>
      <vt:lpstr>Office Theme</vt:lpstr>
      <vt:lpstr> Веб технологии</vt:lpstr>
      <vt:lpstr>JSON</vt:lpstr>
      <vt:lpstr>JSON</vt:lpstr>
      <vt:lpstr>JSON и XML</vt:lpstr>
      <vt:lpstr>JSON и XML</vt:lpstr>
      <vt:lpstr>Пример за JSON</vt:lpstr>
      <vt:lpstr>Пример за XML</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6 HTML DOM</dc:title>
  <dc:creator>Zoc</dc:creator>
  <cp:lastModifiedBy>Microsoft account</cp:lastModifiedBy>
  <cp:revision>45</cp:revision>
  <dcterms:created xsi:type="dcterms:W3CDTF">2019-04-03T05:42:54Z</dcterms:created>
  <dcterms:modified xsi:type="dcterms:W3CDTF">2021-03-17T20:52:01Z</dcterms:modified>
</cp:coreProperties>
</file>