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18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05618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224679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89919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825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235750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512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97822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82317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4218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659334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1/27/2023</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90623052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6ACF6A-FC06-4E10-819E-2E7BC6978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F12CF4-2DA8-61EA-0A5C-3753DDDAD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88703F-B853-7960-FFC0-168A45AC67D3}"/>
              </a:ext>
            </a:extLst>
          </p:cNvPr>
          <p:cNvSpPr>
            <a:spLocks noGrp="1"/>
          </p:cNvSpPr>
          <p:nvPr>
            <p:ph type="ctrTitle"/>
          </p:nvPr>
        </p:nvSpPr>
        <p:spPr>
          <a:xfrm>
            <a:off x="7175862" y="2291064"/>
            <a:ext cx="3936275" cy="1351706"/>
          </a:xfrm>
        </p:spPr>
        <p:txBody>
          <a:bodyPr anchor="b">
            <a:normAutofit/>
          </a:bodyPr>
          <a:lstStyle/>
          <a:p>
            <a:pPr algn="ctr"/>
            <a:r>
              <a:rPr lang="en-US" dirty="0">
                <a:latin typeface="Copperplate Gothic Bold" panose="020E0705020206020404" pitchFamily="34" charset="0"/>
              </a:rPr>
              <a:t>Pixel</a:t>
            </a:r>
            <a:r>
              <a:rPr lang="en-US" dirty="0"/>
              <a:t> </a:t>
            </a:r>
            <a:r>
              <a:rPr lang="en-US" dirty="0">
                <a:latin typeface="Copperplate Gothic Bold" panose="020E0705020206020404" pitchFamily="34" charset="0"/>
              </a:rPr>
              <a:t>Legends</a:t>
            </a:r>
            <a:endParaRPr lang="en-US">
              <a:latin typeface="Copperplate Gothic Bold" panose="020E0705020206020404" pitchFamily="34" charset="0"/>
            </a:endParaRPr>
          </a:p>
        </p:txBody>
      </p:sp>
      <p:sp>
        <p:nvSpPr>
          <p:cNvPr id="3" name="Subtitle 2">
            <a:extLst>
              <a:ext uri="{FF2B5EF4-FFF2-40B4-BE49-F238E27FC236}">
                <a16:creationId xmlns:a16="http://schemas.microsoft.com/office/drawing/2014/main" id="{ED804738-93A6-FF2B-5AA2-65FFF5DCD827}"/>
              </a:ext>
            </a:extLst>
          </p:cNvPr>
          <p:cNvSpPr>
            <a:spLocks noGrp="1"/>
          </p:cNvSpPr>
          <p:nvPr>
            <p:ph type="subTitle" idx="1"/>
          </p:nvPr>
        </p:nvSpPr>
        <p:spPr>
          <a:xfrm>
            <a:off x="7397931" y="4239912"/>
            <a:ext cx="3492137" cy="1444536"/>
          </a:xfrm>
        </p:spPr>
        <p:txBody>
          <a:bodyPr>
            <a:normAutofit/>
          </a:bodyPr>
          <a:lstStyle/>
          <a:p>
            <a:pPr algn="ctr"/>
            <a:r>
              <a:rPr lang="en-US" dirty="0"/>
              <a:t>2D Project by Ivan &amp; Ehsan</a:t>
            </a:r>
          </a:p>
        </p:txBody>
      </p:sp>
      <p:pic>
        <p:nvPicPr>
          <p:cNvPr id="4" name="Picture 3">
            <a:extLst>
              <a:ext uri="{FF2B5EF4-FFF2-40B4-BE49-F238E27FC236}">
                <a16:creationId xmlns:a16="http://schemas.microsoft.com/office/drawing/2014/main" id="{8C1DDB45-0E24-C47B-9C30-663B5926E8F1}"/>
              </a:ext>
            </a:extLst>
          </p:cNvPr>
          <p:cNvPicPr>
            <a:picLocks noChangeAspect="1"/>
          </p:cNvPicPr>
          <p:nvPr/>
        </p:nvPicPr>
        <p:blipFill rotWithShape="1">
          <a:blip r:embed="rId2"/>
          <a:srcRect l="6001" r="5110"/>
          <a:stretch/>
        </p:blipFill>
        <p:spPr>
          <a:xfrm>
            <a:off x="-2" y="1"/>
            <a:ext cx="6096001" cy="6858000"/>
          </a:xfrm>
          <a:prstGeom prst="rect">
            <a:avLst/>
          </a:prstGeom>
        </p:spPr>
      </p:pic>
      <p:cxnSp>
        <p:nvCxnSpPr>
          <p:cNvPr id="13" name="Straight Connector 12">
            <a:extLst>
              <a:ext uri="{FF2B5EF4-FFF2-40B4-BE49-F238E27FC236}">
                <a16:creationId xmlns:a16="http://schemas.microsoft.com/office/drawing/2014/main" id="{7B9466E0-3884-B930-091B-5BB027876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8422"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22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32E1-0130-7901-0CCF-F0F572637F87}"/>
              </a:ext>
            </a:extLst>
          </p:cNvPr>
          <p:cNvSpPr>
            <a:spLocks noGrp="1"/>
          </p:cNvSpPr>
          <p:nvPr>
            <p:ph type="title"/>
          </p:nvPr>
        </p:nvSpPr>
        <p:spPr/>
        <p:txBody>
          <a:bodyPr/>
          <a:lstStyle/>
          <a:p>
            <a:r>
              <a:rPr lang="en-US" dirty="0"/>
              <a:t>1.Players</a:t>
            </a:r>
          </a:p>
        </p:txBody>
      </p:sp>
      <p:sp>
        <p:nvSpPr>
          <p:cNvPr id="3" name="Content Placeholder 2">
            <a:extLst>
              <a:ext uri="{FF2B5EF4-FFF2-40B4-BE49-F238E27FC236}">
                <a16:creationId xmlns:a16="http://schemas.microsoft.com/office/drawing/2014/main" id="{8E185B0C-F3CE-5963-96C4-482A3F381B0B}"/>
              </a:ext>
            </a:extLst>
          </p:cNvPr>
          <p:cNvSpPr>
            <a:spLocks noGrp="1"/>
          </p:cNvSpPr>
          <p:nvPr>
            <p:ph idx="1"/>
          </p:nvPr>
        </p:nvSpPr>
        <p:spPr/>
        <p:txBody>
          <a:bodyPr/>
          <a:lstStyle/>
          <a:p>
            <a:r>
              <a:rPr lang="en-US" dirty="0"/>
              <a:t>This is our single player game in 2D design based on “Super Mario” style. The game is very simple and basic but I think that makes it special. The character in our game is called “Pink Guy”.</a:t>
            </a:r>
          </a:p>
        </p:txBody>
      </p:sp>
    </p:spTree>
    <p:extLst>
      <p:ext uri="{BB962C8B-B14F-4D97-AF65-F5344CB8AC3E}">
        <p14:creationId xmlns:p14="http://schemas.microsoft.com/office/powerpoint/2010/main" val="41762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5BDC-8084-2C5E-3A25-FF2680C05E96}"/>
              </a:ext>
            </a:extLst>
          </p:cNvPr>
          <p:cNvSpPr>
            <a:spLocks noGrp="1"/>
          </p:cNvSpPr>
          <p:nvPr>
            <p:ph type="title"/>
          </p:nvPr>
        </p:nvSpPr>
        <p:spPr/>
        <p:txBody>
          <a:bodyPr/>
          <a:lstStyle/>
          <a:p>
            <a:r>
              <a:rPr lang="en-US" dirty="0"/>
              <a:t>2.Objective	</a:t>
            </a:r>
          </a:p>
        </p:txBody>
      </p:sp>
      <p:sp>
        <p:nvSpPr>
          <p:cNvPr id="3" name="Content Placeholder 2">
            <a:extLst>
              <a:ext uri="{FF2B5EF4-FFF2-40B4-BE49-F238E27FC236}">
                <a16:creationId xmlns:a16="http://schemas.microsoft.com/office/drawing/2014/main" id="{0E9184BF-D564-39E3-A39C-0155BF45C3BC}"/>
              </a:ext>
            </a:extLst>
          </p:cNvPr>
          <p:cNvSpPr>
            <a:spLocks noGrp="1"/>
          </p:cNvSpPr>
          <p:nvPr>
            <p:ph idx="1"/>
          </p:nvPr>
        </p:nvSpPr>
        <p:spPr/>
        <p:txBody>
          <a:bodyPr/>
          <a:lstStyle/>
          <a:p>
            <a:r>
              <a:rPr lang="en-US" dirty="0"/>
              <a:t>The objective of the game is for our character “Pink Guy” to pass through all dangerous challenges and reach the end of the map which will lead him to another level.</a:t>
            </a:r>
          </a:p>
        </p:txBody>
      </p:sp>
    </p:spTree>
    <p:extLst>
      <p:ext uri="{BB962C8B-B14F-4D97-AF65-F5344CB8AC3E}">
        <p14:creationId xmlns:p14="http://schemas.microsoft.com/office/powerpoint/2010/main" val="4171257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E93B-E5F3-91BA-DFC4-B4EFA39B6757}"/>
              </a:ext>
            </a:extLst>
          </p:cNvPr>
          <p:cNvSpPr>
            <a:spLocks noGrp="1"/>
          </p:cNvSpPr>
          <p:nvPr>
            <p:ph type="title"/>
          </p:nvPr>
        </p:nvSpPr>
        <p:spPr/>
        <p:txBody>
          <a:bodyPr/>
          <a:lstStyle/>
          <a:p>
            <a:r>
              <a:rPr lang="en-US" dirty="0"/>
              <a:t>3.Design	</a:t>
            </a:r>
          </a:p>
        </p:txBody>
      </p:sp>
      <p:sp>
        <p:nvSpPr>
          <p:cNvPr id="3" name="Content Placeholder 2">
            <a:extLst>
              <a:ext uri="{FF2B5EF4-FFF2-40B4-BE49-F238E27FC236}">
                <a16:creationId xmlns:a16="http://schemas.microsoft.com/office/drawing/2014/main" id="{31A67AB8-F98C-1E30-7C23-C3B2A6DCD5BC}"/>
              </a:ext>
            </a:extLst>
          </p:cNvPr>
          <p:cNvSpPr>
            <a:spLocks noGrp="1"/>
          </p:cNvSpPr>
          <p:nvPr>
            <p:ph idx="1"/>
          </p:nvPr>
        </p:nvSpPr>
        <p:spPr/>
        <p:txBody>
          <a:bodyPr/>
          <a:lstStyle/>
          <a:p>
            <a:r>
              <a:rPr lang="en-US" dirty="0"/>
              <a:t>The design as we have already mentioned is very simple and this is to keep the clean design of the game and it gives that eye-popping experience.</a:t>
            </a:r>
          </a:p>
        </p:txBody>
      </p:sp>
    </p:spTree>
    <p:extLst>
      <p:ext uri="{BB962C8B-B14F-4D97-AF65-F5344CB8AC3E}">
        <p14:creationId xmlns:p14="http://schemas.microsoft.com/office/powerpoint/2010/main" val="424685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313E6-758C-5272-71C7-F0CC813986B4}"/>
              </a:ext>
            </a:extLst>
          </p:cNvPr>
          <p:cNvSpPr>
            <a:spLocks noGrp="1"/>
          </p:cNvSpPr>
          <p:nvPr>
            <p:ph type="title"/>
          </p:nvPr>
        </p:nvSpPr>
        <p:spPr/>
        <p:txBody>
          <a:bodyPr/>
          <a:lstStyle/>
          <a:p>
            <a:r>
              <a:rPr lang="en-US" dirty="0"/>
              <a:t>4. Coding</a:t>
            </a:r>
          </a:p>
        </p:txBody>
      </p:sp>
      <p:sp>
        <p:nvSpPr>
          <p:cNvPr id="3" name="Content Placeholder 2">
            <a:extLst>
              <a:ext uri="{FF2B5EF4-FFF2-40B4-BE49-F238E27FC236}">
                <a16:creationId xmlns:a16="http://schemas.microsoft.com/office/drawing/2014/main" id="{41F90198-C997-EED6-B12B-A6129853AAAC}"/>
              </a:ext>
            </a:extLst>
          </p:cNvPr>
          <p:cNvSpPr>
            <a:spLocks noGrp="1"/>
          </p:cNvSpPr>
          <p:nvPr>
            <p:ph idx="1"/>
          </p:nvPr>
        </p:nvSpPr>
        <p:spPr/>
        <p:txBody>
          <a:bodyPr/>
          <a:lstStyle/>
          <a:p>
            <a:r>
              <a:rPr lang="en-US" dirty="0"/>
              <a:t>The coding was basic but hard for beginners like us. I would say someone with more experience will have done the project a lot quicker for what it is.</a:t>
            </a:r>
          </a:p>
        </p:txBody>
      </p:sp>
    </p:spTree>
    <p:extLst>
      <p:ext uri="{BB962C8B-B14F-4D97-AF65-F5344CB8AC3E}">
        <p14:creationId xmlns:p14="http://schemas.microsoft.com/office/powerpoint/2010/main" val="183525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DA85-1EFD-A000-0834-45434494A871}"/>
              </a:ext>
            </a:extLst>
          </p:cNvPr>
          <p:cNvSpPr>
            <a:spLocks noGrp="1"/>
          </p:cNvSpPr>
          <p:nvPr>
            <p:ph type="title"/>
          </p:nvPr>
        </p:nvSpPr>
        <p:spPr/>
        <p:txBody>
          <a:bodyPr/>
          <a:lstStyle/>
          <a:p>
            <a:r>
              <a:rPr lang="en-US" dirty="0"/>
              <a:t>5.Improvements</a:t>
            </a:r>
          </a:p>
        </p:txBody>
      </p:sp>
      <p:sp>
        <p:nvSpPr>
          <p:cNvPr id="3" name="Content Placeholder 2">
            <a:extLst>
              <a:ext uri="{FF2B5EF4-FFF2-40B4-BE49-F238E27FC236}">
                <a16:creationId xmlns:a16="http://schemas.microsoft.com/office/drawing/2014/main" id="{90B537A1-1083-93D6-1C02-590D86CA8B1D}"/>
              </a:ext>
            </a:extLst>
          </p:cNvPr>
          <p:cNvSpPr>
            <a:spLocks noGrp="1"/>
          </p:cNvSpPr>
          <p:nvPr>
            <p:ph idx="1"/>
          </p:nvPr>
        </p:nvSpPr>
        <p:spPr/>
        <p:txBody>
          <a:bodyPr/>
          <a:lstStyle/>
          <a:p>
            <a:r>
              <a:rPr lang="en-US" dirty="0"/>
              <a:t>I think this game can be taken to another level if we do more levels and add more challenges with character fighting for example or some kind of buildings which lead to another maps, something like “side quests”</a:t>
            </a:r>
          </a:p>
        </p:txBody>
      </p:sp>
    </p:spTree>
    <p:extLst>
      <p:ext uri="{BB962C8B-B14F-4D97-AF65-F5344CB8AC3E}">
        <p14:creationId xmlns:p14="http://schemas.microsoft.com/office/powerpoint/2010/main" val="2374081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103C-777F-E2EE-ACF8-65F28E46966B}"/>
              </a:ext>
            </a:extLst>
          </p:cNvPr>
          <p:cNvSpPr>
            <a:spLocks noGrp="1"/>
          </p:cNvSpPr>
          <p:nvPr>
            <p:ph type="title"/>
          </p:nvPr>
        </p:nvSpPr>
        <p:spPr/>
        <p:txBody>
          <a:bodyPr/>
          <a:lstStyle/>
          <a:p>
            <a:r>
              <a:rPr lang="en-US" dirty="0"/>
              <a:t>WHAT WE LEARNED</a:t>
            </a:r>
          </a:p>
        </p:txBody>
      </p:sp>
      <p:sp>
        <p:nvSpPr>
          <p:cNvPr id="3" name="Content Placeholder 2">
            <a:extLst>
              <a:ext uri="{FF2B5EF4-FFF2-40B4-BE49-F238E27FC236}">
                <a16:creationId xmlns:a16="http://schemas.microsoft.com/office/drawing/2014/main" id="{96FC4B09-1189-E31A-FD11-FD942A169B5E}"/>
              </a:ext>
            </a:extLst>
          </p:cNvPr>
          <p:cNvSpPr>
            <a:spLocks noGrp="1"/>
          </p:cNvSpPr>
          <p:nvPr>
            <p:ph idx="1"/>
          </p:nvPr>
        </p:nvSpPr>
        <p:spPr/>
        <p:txBody>
          <a:bodyPr/>
          <a:lstStyle/>
          <a:p>
            <a:r>
              <a:rPr lang="en-US" dirty="0"/>
              <a:t>I think working through Unity really helped us understand the software a bit more and after using it for some time it became a bit more understandable and easier to work with. I think for future uses it will be easier for us to complete any projects and the time will be reduced depending on the project itself.</a:t>
            </a:r>
          </a:p>
        </p:txBody>
      </p:sp>
    </p:spTree>
    <p:extLst>
      <p:ext uri="{BB962C8B-B14F-4D97-AF65-F5344CB8AC3E}">
        <p14:creationId xmlns:p14="http://schemas.microsoft.com/office/powerpoint/2010/main" val="314684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30F9-08F9-2101-EA2D-5FA3DE4222D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F2D58AC-06C8-E306-9A51-F49BA060EDA5}"/>
              </a:ext>
            </a:extLst>
          </p:cNvPr>
          <p:cNvSpPr>
            <a:spLocks noGrp="1"/>
          </p:cNvSpPr>
          <p:nvPr>
            <p:ph idx="1"/>
          </p:nvPr>
        </p:nvSpPr>
        <p:spPr/>
        <p:txBody>
          <a:bodyPr/>
          <a:lstStyle/>
          <a:p>
            <a:r>
              <a:rPr lang="en-US" dirty="0"/>
              <a:t>This is the time for anyone who is interested in our game to ask </a:t>
            </a:r>
            <a:r>
              <a:rPr lang="en-US"/>
              <a:t>any questions </a:t>
            </a:r>
            <a:r>
              <a:rPr lang="en-US">
                <a:sym typeface="Wingdings" panose="05000000000000000000" pitchFamily="2" charset="2"/>
              </a:rPr>
              <a:t></a:t>
            </a:r>
            <a:endParaRPr lang="en-US" dirty="0"/>
          </a:p>
        </p:txBody>
      </p:sp>
    </p:spTree>
    <p:extLst>
      <p:ext uri="{BB962C8B-B14F-4D97-AF65-F5344CB8AC3E}">
        <p14:creationId xmlns:p14="http://schemas.microsoft.com/office/powerpoint/2010/main" val="3807876852"/>
      </p:ext>
    </p:extLst>
  </p:cSld>
  <p:clrMapOvr>
    <a:masterClrMapping/>
  </p:clrMapOvr>
</p:sld>
</file>

<file path=ppt/theme/theme1.xml><?xml version="1.0" encoding="utf-8"?>
<a:theme xmlns:a="http://schemas.openxmlformats.org/drawingml/2006/main" name="AfterglowVTI">
  <a:themeElements>
    <a:clrScheme name="AnalogousFromRegularSeed_2SEEDS">
      <a:dk1>
        <a:srgbClr val="000000"/>
      </a:dk1>
      <a:lt1>
        <a:srgbClr val="FFFFFF"/>
      </a:lt1>
      <a:dk2>
        <a:srgbClr val="41242B"/>
      </a:dk2>
      <a:lt2>
        <a:srgbClr val="E2E8E6"/>
      </a:lt2>
      <a:accent1>
        <a:srgbClr val="B13B5F"/>
      </a:accent1>
      <a:accent2>
        <a:srgbClr val="C34DA2"/>
      </a:accent2>
      <a:accent3>
        <a:srgbClr val="C35A4D"/>
      </a:accent3>
      <a:accent4>
        <a:srgbClr val="3BB16F"/>
      </a:accent4>
      <a:accent5>
        <a:srgbClr val="46B3A4"/>
      </a:accent5>
      <a:accent6>
        <a:srgbClr val="3B91B1"/>
      </a:accent6>
      <a:hlink>
        <a:srgbClr val="319476"/>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10</TotalTime>
  <Words>284</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Copperplate Gothic Bold</vt:lpstr>
      <vt:lpstr>Trade Gothic Next Cond</vt:lpstr>
      <vt:lpstr>Trade Gothic Next Light</vt:lpstr>
      <vt:lpstr>AfterglowVTI</vt:lpstr>
      <vt:lpstr>Pixel Legends</vt:lpstr>
      <vt:lpstr>1.Players</vt:lpstr>
      <vt:lpstr>2.Objective </vt:lpstr>
      <vt:lpstr>3.Design </vt:lpstr>
      <vt:lpstr>4. Coding</vt:lpstr>
      <vt:lpstr>5.Improvements</vt:lpstr>
      <vt:lpstr>WHAT WE LEARNED</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Pixel Legends</dc:title>
  <dc:creator>Ivan Ivanov</dc:creator>
  <cp:lastModifiedBy>Ivan Ivanov</cp:lastModifiedBy>
  <cp:revision>1</cp:revision>
  <dcterms:created xsi:type="dcterms:W3CDTF">2023-01-27T21:21:15Z</dcterms:created>
  <dcterms:modified xsi:type="dcterms:W3CDTF">2023-01-27T21:31:53Z</dcterms:modified>
</cp:coreProperties>
</file>