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с два заоблени срещуположни ъгъла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11" name="Контейнер за номер на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Контейнер за долния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8" name="Контейнер за 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9" name="Контейнер за 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10" name="Контейнер за номер на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Контейнер за долния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13" name="Контейнер за картина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bg-BG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Щракнете върху иконата, за да добавите картина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Контейнер за 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с два заоблени срещуположни ъгъла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Среда за програмиране </a:t>
            </a:r>
            <a:r>
              <a:rPr lang="bg-BG" dirty="0" err="1" smtClean="0"/>
              <a:t>Ардуино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Изготвил: Бисер Ценков, №</a:t>
            </a:r>
            <a:r>
              <a:rPr lang="en-US" dirty="0" smtClean="0"/>
              <a:t>:</a:t>
            </a:r>
            <a:r>
              <a:rPr lang="bg-BG" dirty="0" smtClean="0"/>
              <a:t>4 11в</a:t>
            </a:r>
            <a:endParaRPr lang="bg-BG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платки на </a:t>
            </a:r>
            <a:r>
              <a:rPr lang="bg-BG" dirty="0" err="1" smtClean="0"/>
              <a:t>Ардуино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Arudino</a:t>
            </a:r>
            <a:r>
              <a:rPr lang="en-US" dirty="0" smtClean="0"/>
              <a:t> UNO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t"/>
            <a:r>
              <a:rPr lang="en-US" dirty="0" err="1" smtClean="0"/>
              <a:t>Arduino</a:t>
            </a:r>
            <a:r>
              <a:rPr lang="en-US" dirty="0" smtClean="0"/>
              <a:t> Mega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pic>
        <p:nvPicPr>
          <p:cNvPr id="2050" name="Picture 2" descr="https://upload.wikimedia.org/wikipedia/commons/thumb/3/3a/Arduino_UNO_unpacked.jpg/1280px-Arduino_UNO_unpack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4155267" cy="2769096"/>
          </a:xfrm>
          <a:prstGeom prst="rect">
            <a:avLst/>
          </a:prstGeom>
          <a:noFill/>
        </p:spPr>
      </p:pic>
      <p:pic>
        <p:nvPicPr>
          <p:cNvPr id="2052" name="Picture 4" descr="https://upload.wikimedia.org/wikipedia/commons/thumb/0/01/Arduino_Mega.jpg/1280px-Arduino_Meg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268077"/>
            <a:ext cx="3837912" cy="2875436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Край</a:t>
            </a:r>
            <a:endParaRPr lang="bg-BG" dirty="0"/>
          </a:p>
        </p:txBody>
      </p:sp>
      <p:pic>
        <p:nvPicPr>
          <p:cNvPr id="4" name="Контейнер за съдържание 3" descr="the en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500174"/>
            <a:ext cx="8178823" cy="4600588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bg-BG" dirty="0" err="1" smtClean="0"/>
              <a:t>Ардуино</a:t>
            </a:r>
            <a:endParaRPr lang="bg-BG" dirty="0" smtClean="0"/>
          </a:p>
          <a:p>
            <a:r>
              <a:rPr lang="bg-BG" dirty="0" smtClean="0"/>
              <a:t>Хардуер</a:t>
            </a:r>
          </a:p>
          <a:p>
            <a:r>
              <a:rPr lang="bg-BG" dirty="0" smtClean="0"/>
              <a:t>Официални платки</a:t>
            </a:r>
          </a:p>
          <a:p>
            <a:r>
              <a:rPr lang="bg-BG" dirty="0" err="1" smtClean="0"/>
              <a:t>Ардуино</a:t>
            </a:r>
            <a:r>
              <a:rPr lang="bg-BG" dirty="0" smtClean="0"/>
              <a:t> разширения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Software IDE</a:t>
            </a:r>
            <a:endParaRPr lang="bg-BG" dirty="0" smtClean="0"/>
          </a:p>
          <a:p>
            <a:r>
              <a:rPr lang="bg-BG" dirty="0" smtClean="0"/>
              <a:t>Разработка</a:t>
            </a:r>
          </a:p>
          <a:p>
            <a:r>
              <a:rPr lang="bg-BG" dirty="0" smtClean="0"/>
              <a:t>Приложения </a:t>
            </a:r>
            <a:endParaRPr lang="en-US" dirty="0" smtClean="0"/>
          </a:p>
          <a:p>
            <a:r>
              <a:rPr lang="bg-BG" dirty="0" smtClean="0"/>
              <a:t>Още платки на </a:t>
            </a:r>
            <a:r>
              <a:rPr lang="bg-BG" dirty="0" err="1" smtClean="0"/>
              <a:t>Ардуино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bg-BG" dirty="0" err="1" smtClean="0"/>
              <a:t>Ардуино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Ардуино</a:t>
            </a:r>
            <a:r>
              <a:rPr lang="ru-RU" dirty="0" smtClean="0"/>
              <a:t> е проект с отворен код и </a:t>
            </a:r>
            <a:r>
              <a:rPr lang="ru-RU" dirty="0" err="1" smtClean="0"/>
              <a:t>едноименна</a:t>
            </a:r>
            <a:r>
              <a:rPr lang="ru-RU" dirty="0" smtClean="0"/>
              <a:t> компания, </a:t>
            </a:r>
            <a:r>
              <a:rPr lang="ru-RU" dirty="0" err="1" smtClean="0"/>
              <a:t>произлязла</a:t>
            </a:r>
            <a:r>
              <a:rPr lang="ru-RU" dirty="0" smtClean="0"/>
              <a:t> от него,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свързаното</a:t>
            </a:r>
            <a:r>
              <a:rPr lang="ru-RU" dirty="0" smtClean="0"/>
              <a:t> с него </a:t>
            </a:r>
            <a:r>
              <a:rPr lang="ru-RU" dirty="0" err="1" smtClean="0"/>
              <a:t>потребителско</a:t>
            </a:r>
            <a:r>
              <a:rPr lang="ru-RU" dirty="0" smtClean="0"/>
              <a:t> общество. </a:t>
            </a:r>
            <a:endParaRPr lang="bg-BG" dirty="0"/>
          </a:p>
        </p:txBody>
      </p:sp>
      <p:pic>
        <p:nvPicPr>
          <p:cNvPr id="9218" name="Picture 2" descr="Arduino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285992"/>
            <a:ext cx="3659138" cy="2489929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Хардуер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Arduino</a:t>
            </a:r>
            <a:r>
              <a:rPr lang="ru-RU" dirty="0" smtClean="0"/>
              <a:t> се </a:t>
            </a:r>
            <a:r>
              <a:rPr lang="ru-RU" dirty="0" err="1" smtClean="0"/>
              <a:t>състои</a:t>
            </a:r>
            <a:r>
              <a:rPr lang="ru-RU" dirty="0" smtClean="0"/>
              <a:t> от 8-битов </a:t>
            </a:r>
            <a:r>
              <a:rPr lang="ru-RU" dirty="0" err="1" smtClean="0"/>
              <a:t>Atmel</a:t>
            </a:r>
            <a:r>
              <a:rPr lang="ru-RU" dirty="0" smtClean="0"/>
              <a:t> AVR </a:t>
            </a:r>
            <a:r>
              <a:rPr lang="ru-RU" dirty="0" err="1" smtClean="0"/>
              <a:t>микроконтролер</a:t>
            </a:r>
            <a:r>
              <a:rPr lang="ru-RU" dirty="0" smtClean="0"/>
              <a:t> с </a:t>
            </a:r>
            <a:r>
              <a:rPr lang="ru-RU" dirty="0" err="1" smtClean="0"/>
              <a:t>допълващи</a:t>
            </a:r>
            <a:r>
              <a:rPr lang="ru-RU" dirty="0" smtClean="0"/>
              <a:t> се </a:t>
            </a:r>
            <a:r>
              <a:rPr lang="ru-RU" dirty="0" err="1" smtClean="0"/>
              <a:t>компоненти</a:t>
            </a:r>
            <a:r>
              <a:rPr lang="ru-RU" dirty="0" smtClean="0"/>
              <a:t>, </a:t>
            </a:r>
            <a:r>
              <a:rPr lang="ru-RU" dirty="0" err="1" smtClean="0"/>
              <a:t>които</a:t>
            </a:r>
            <a:r>
              <a:rPr lang="ru-RU" dirty="0" smtClean="0"/>
              <a:t> </a:t>
            </a:r>
            <a:r>
              <a:rPr lang="ru-RU" dirty="0" err="1" smtClean="0"/>
              <a:t>улесняват</a:t>
            </a:r>
            <a:r>
              <a:rPr lang="ru-RU" dirty="0" smtClean="0"/>
              <a:t> </a:t>
            </a:r>
            <a:r>
              <a:rPr lang="ru-RU" dirty="0" err="1" smtClean="0"/>
              <a:t>програмирането</a:t>
            </a:r>
            <a:r>
              <a:rPr lang="ru-RU" dirty="0" smtClean="0"/>
              <a:t> и </a:t>
            </a:r>
            <a:r>
              <a:rPr lang="ru-RU" dirty="0" err="1" smtClean="0"/>
              <a:t>включването</a:t>
            </a:r>
            <a:r>
              <a:rPr lang="ru-RU" dirty="0" smtClean="0"/>
              <a:t> в </a:t>
            </a:r>
            <a:r>
              <a:rPr lang="ru-RU" dirty="0" err="1" smtClean="0"/>
              <a:t>други</a:t>
            </a:r>
            <a:r>
              <a:rPr lang="ru-RU" dirty="0" smtClean="0"/>
              <a:t> вериги.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/>
              <a:t>Официално</a:t>
            </a:r>
            <a:r>
              <a:rPr lang="ru-RU" dirty="0" smtClean="0"/>
              <a:t> </a:t>
            </a:r>
            <a:r>
              <a:rPr lang="ru-RU" dirty="0" err="1" smtClean="0"/>
              <a:t>Ардуино</a:t>
            </a:r>
            <a:r>
              <a:rPr lang="ru-RU" dirty="0" smtClean="0"/>
              <a:t> </a:t>
            </a:r>
            <a:r>
              <a:rPr lang="ru-RU" dirty="0" err="1" smtClean="0"/>
              <a:t>Уно</a:t>
            </a:r>
            <a:r>
              <a:rPr lang="ru-RU" dirty="0" smtClean="0"/>
              <a:t> с обозначение на </a:t>
            </a:r>
            <a:r>
              <a:rPr lang="ru-RU" dirty="0" err="1" smtClean="0"/>
              <a:t>местата</a:t>
            </a:r>
            <a:r>
              <a:rPr lang="ru-RU" dirty="0" smtClean="0"/>
              <a:t> за вход и </a:t>
            </a:r>
            <a:r>
              <a:rPr lang="ru-RU" dirty="0" err="1" smtClean="0"/>
              <a:t>изход</a:t>
            </a:r>
            <a:r>
              <a:rPr lang="ru-RU" dirty="0" smtClean="0"/>
              <a:t>.</a:t>
            </a:r>
            <a:endParaRPr lang="bg-BG" dirty="0"/>
          </a:p>
        </p:txBody>
      </p:sp>
      <p:pic>
        <p:nvPicPr>
          <p:cNvPr id="8194" name="Picture 2" descr="https://upload.wikimedia.org/wikipedia/commons/9/9d/UnoConnec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143248"/>
            <a:ext cx="4225481" cy="3011149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Официални платки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Arduino</a:t>
            </a:r>
            <a:r>
              <a:rPr lang="ru-RU" dirty="0" smtClean="0"/>
              <a:t>, </a:t>
            </a:r>
            <a:r>
              <a:rPr lang="ru-RU" dirty="0" err="1" smtClean="0"/>
              <a:t>освен</a:t>
            </a:r>
            <a:r>
              <a:rPr lang="ru-RU" dirty="0" smtClean="0"/>
              <a:t> система с отворен код, е и </a:t>
            </a:r>
            <a:r>
              <a:rPr lang="ru-RU" dirty="0" err="1" smtClean="0"/>
              <a:t>отличителна</a:t>
            </a:r>
            <a:r>
              <a:rPr lang="ru-RU" dirty="0" smtClean="0"/>
              <a:t> </a:t>
            </a:r>
            <a:r>
              <a:rPr lang="ru-RU" dirty="0" err="1" smtClean="0"/>
              <a:t>търговска</a:t>
            </a:r>
            <a:r>
              <a:rPr lang="ru-RU" dirty="0" smtClean="0"/>
              <a:t> марка и за да </a:t>
            </a:r>
            <a:r>
              <a:rPr lang="ru-RU" dirty="0" err="1" smtClean="0"/>
              <a:t>гарантира</a:t>
            </a:r>
            <a:r>
              <a:rPr lang="ru-RU" dirty="0" smtClean="0"/>
              <a:t> </a:t>
            </a:r>
            <a:r>
              <a:rPr lang="ru-RU" dirty="0" err="1" smtClean="0"/>
              <a:t>качеството</a:t>
            </a:r>
            <a:r>
              <a:rPr lang="ru-RU" dirty="0" smtClean="0"/>
              <a:t> и </a:t>
            </a:r>
            <a:r>
              <a:rPr lang="ru-RU" dirty="0" err="1" smtClean="0"/>
              <a:t>надеждността</a:t>
            </a:r>
            <a:r>
              <a:rPr lang="ru-RU" dirty="0" smtClean="0"/>
              <a:t> на </a:t>
            </a:r>
            <a:r>
              <a:rPr lang="ru-RU" dirty="0" err="1" smtClean="0"/>
              <a:t>продуктите</a:t>
            </a:r>
            <a:r>
              <a:rPr lang="ru-RU" dirty="0" smtClean="0"/>
              <a:t>, </a:t>
            </a:r>
            <a:r>
              <a:rPr lang="ru-RU" dirty="0" err="1" smtClean="0"/>
              <a:t>пълен</a:t>
            </a:r>
            <a:r>
              <a:rPr lang="ru-RU" dirty="0" smtClean="0"/>
              <a:t> </a:t>
            </a:r>
            <a:r>
              <a:rPr lang="ru-RU" dirty="0" err="1" smtClean="0"/>
              <a:t>екип</a:t>
            </a:r>
            <a:r>
              <a:rPr lang="ru-RU" dirty="0" smtClean="0"/>
              <a:t> </a:t>
            </a:r>
            <a:r>
              <a:rPr lang="ru-RU" dirty="0" err="1" smtClean="0"/>
              <a:t>професионалисти</a:t>
            </a:r>
            <a:r>
              <a:rPr lang="ru-RU" dirty="0" smtClean="0"/>
              <a:t> от </a:t>
            </a:r>
            <a:r>
              <a:rPr lang="ru-RU" dirty="0" err="1" smtClean="0"/>
              <a:t>компанията</a:t>
            </a:r>
            <a:r>
              <a:rPr lang="ru-RU" dirty="0" smtClean="0"/>
              <a:t> </a:t>
            </a:r>
            <a:r>
              <a:rPr lang="ru-RU" dirty="0" err="1" smtClean="0"/>
              <a:t>стриктно</a:t>
            </a:r>
            <a:r>
              <a:rPr lang="ru-RU" dirty="0" smtClean="0"/>
              <a:t> </a:t>
            </a:r>
            <a:r>
              <a:rPr lang="ru-RU" dirty="0" err="1" smtClean="0"/>
              <a:t>проверява</a:t>
            </a:r>
            <a:r>
              <a:rPr lang="ru-RU" dirty="0" smtClean="0"/>
              <a:t> </a:t>
            </a:r>
            <a:r>
              <a:rPr lang="ru-RU" dirty="0" err="1" smtClean="0"/>
              <a:t>новите</a:t>
            </a:r>
            <a:r>
              <a:rPr lang="ru-RU" dirty="0" smtClean="0"/>
              <a:t> платки </a:t>
            </a:r>
            <a:r>
              <a:rPr lang="ru-RU" dirty="0" err="1" smtClean="0"/>
              <a:t>преди</a:t>
            </a:r>
            <a:r>
              <a:rPr lang="ru-RU" dirty="0" smtClean="0"/>
              <a:t> да </a:t>
            </a:r>
            <a:r>
              <a:rPr lang="ru-RU" dirty="0" err="1" smtClean="0"/>
              <a:t>бъдат</a:t>
            </a:r>
            <a:r>
              <a:rPr lang="ru-RU" dirty="0" smtClean="0"/>
              <a:t> </a:t>
            </a:r>
            <a:r>
              <a:rPr lang="ru-RU" dirty="0" err="1" smtClean="0"/>
              <a:t>пуснати</a:t>
            </a:r>
            <a:r>
              <a:rPr lang="ru-RU" dirty="0" smtClean="0"/>
              <a:t> в </a:t>
            </a:r>
            <a:r>
              <a:rPr lang="ru-RU" dirty="0" err="1" smtClean="0"/>
              <a:t>търговските</a:t>
            </a:r>
            <a:r>
              <a:rPr lang="ru-RU" dirty="0" smtClean="0"/>
              <a:t> мрежи.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Платка </a:t>
            </a:r>
            <a:r>
              <a:rPr lang="en-US" dirty="0" err="1" smtClean="0"/>
              <a:t>Arduino</a:t>
            </a:r>
            <a:r>
              <a:rPr lang="en-US" dirty="0" smtClean="0"/>
              <a:t> Leonardo</a:t>
            </a:r>
            <a:endParaRPr lang="bg-BG" dirty="0" smtClean="0"/>
          </a:p>
          <a:p>
            <a:endParaRPr lang="bg-BG" dirty="0"/>
          </a:p>
        </p:txBody>
      </p:sp>
      <p:pic>
        <p:nvPicPr>
          <p:cNvPr id="7" name="Picture 2" descr="C:\Users\PC\Desktop\Leonar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14620"/>
            <a:ext cx="4145163" cy="276236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Ардуино</a:t>
            </a:r>
            <a:r>
              <a:rPr lang="bg-BG" dirty="0" smtClean="0"/>
              <a:t> разширения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Предлагат</a:t>
            </a:r>
            <a:r>
              <a:rPr lang="ru-RU" dirty="0" smtClean="0"/>
              <a:t> се платки за </a:t>
            </a:r>
            <a:r>
              <a:rPr lang="ru-RU" dirty="0" err="1" smtClean="0"/>
              <a:t>разширение</a:t>
            </a:r>
            <a:r>
              <a:rPr lang="ru-RU" dirty="0" smtClean="0"/>
              <a:t> на </a:t>
            </a:r>
            <a:r>
              <a:rPr lang="ru-RU" dirty="0" err="1" smtClean="0"/>
              <a:t>възможностите</a:t>
            </a:r>
            <a:r>
              <a:rPr lang="ru-RU" dirty="0" smtClean="0"/>
              <a:t>, </a:t>
            </a:r>
            <a:r>
              <a:rPr lang="ru-RU" dirty="0" err="1" smtClean="0"/>
              <a:t>които</a:t>
            </a:r>
            <a:r>
              <a:rPr lang="ru-RU" dirty="0" smtClean="0"/>
              <a:t> се </a:t>
            </a:r>
            <a:r>
              <a:rPr lang="ru-RU" dirty="0" err="1" smtClean="0"/>
              <a:t>включват</a:t>
            </a:r>
            <a:r>
              <a:rPr lang="ru-RU" dirty="0" smtClean="0"/>
              <a:t> </a:t>
            </a:r>
            <a:r>
              <a:rPr lang="ru-RU" dirty="0" err="1" smtClean="0"/>
              <a:t>към</a:t>
            </a:r>
            <a:r>
              <a:rPr lang="ru-RU" dirty="0" smtClean="0"/>
              <a:t> </a:t>
            </a:r>
            <a:r>
              <a:rPr lang="ru-RU" dirty="0" err="1" smtClean="0"/>
              <a:t>нормалните</a:t>
            </a:r>
            <a:r>
              <a:rPr lang="ru-RU" dirty="0" smtClean="0"/>
              <a:t> </a:t>
            </a:r>
            <a:r>
              <a:rPr lang="ru-RU" dirty="0" err="1" smtClean="0"/>
              <a:t>куплунги</a:t>
            </a:r>
            <a:r>
              <a:rPr lang="ru-RU" dirty="0" smtClean="0"/>
              <a:t>. Те </a:t>
            </a:r>
            <a:r>
              <a:rPr lang="ru-RU" dirty="0" err="1" smtClean="0"/>
              <a:t>могат</a:t>
            </a:r>
            <a:r>
              <a:rPr lang="ru-RU" dirty="0" smtClean="0"/>
              <a:t> да </a:t>
            </a:r>
            <a:r>
              <a:rPr lang="ru-RU" dirty="0" err="1" smtClean="0"/>
              <a:t>осигурят</a:t>
            </a:r>
            <a:r>
              <a:rPr lang="ru-RU" dirty="0" smtClean="0"/>
              <a:t>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мотори</a:t>
            </a:r>
            <a:r>
              <a:rPr lang="ru-RU" dirty="0" smtClean="0"/>
              <a:t>, </a:t>
            </a:r>
            <a:r>
              <a:rPr lang="ru-RU" dirty="0" err="1" smtClean="0"/>
              <a:t>връзка</a:t>
            </a:r>
            <a:r>
              <a:rPr lang="ru-RU" dirty="0" smtClean="0"/>
              <a:t> с GPS, </a:t>
            </a:r>
            <a:r>
              <a:rPr lang="ru-RU" dirty="0" err="1" smtClean="0"/>
              <a:t>Ethernet</a:t>
            </a:r>
            <a:r>
              <a:rPr lang="ru-RU" dirty="0" smtClean="0"/>
              <a:t>, LCD и др. 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 smtClean="0"/>
              <a:t>Разширение </a:t>
            </a:r>
            <a:r>
              <a:rPr lang="en-US" dirty="0" smtClean="0"/>
              <a:t>Screw-shield</a:t>
            </a:r>
            <a:endParaRPr lang="bg-BG" dirty="0"/>
          </a:p>
        </p:txBody>
      </p:sp>
      <p:pic>
        <p:nvPicPr>
          <p:cNvPr id="6146" name="Picture 2" descr="https://upload.wikimedia.org/wikipedia/commons/thumb/7/72/Wingshield_on_Arduino_-_ARSH-05-WI.jpg/1280px-Wingshield_on_Arduino_-_ARSH-05-W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786058"/>
            <a:ext cx="4225365" cy="2815810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Software IDE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 smtClean="0"/>
              <a:t>Интегрираната</a:t>
            </a:r>
            <a:r>
              <a:rPr lang="ru-RU" dirty="0" smtClean="0"/>
              <a:t> среда за разработка на „</a:t>
            </a:r>
            <a:r>
              <a:rPr lang="ru-RU" dirty="0" err="1" smtClean="0"/>
              <a:t>Ардуино</a:t>
            </a:r>
            <a:r>
              <a:rPr lang="ru-RU" dirty="0" smtClean="0"/>
              <a:t>“ е </a:t>
            </a:r>
            <a:r>
              <a:rPr lang="ru-RU" dirty="0" err="1" smtClean="0"/>
              <a:t>мултиплатформено</a:t>
            </a:r>
            <a:r>
              <a:rPr lang="ru-RU" dirty="0" smtClean="0"/>
              <a:t> приложение, написано на </a:t>
            </a:r>
            <a:r>
              <a:rPr lang="ru-RU" dirty="0" err="1" smtClean="0"/>
              <a:t>програмния</a:t>
            </a:r>
            <a:r>
              <a:rPr lang="ru-RU" dirty="0" smtClean="0"/>
              <a:t> </a:t>
            </a:r>
            <a:r>
              <a:rPr lang="ru-RU" dirty="0" err="1" smtClean="0"/>
              <a:t>език</a:t>
            </a:r>
            <a:r>
              <a:rPr lang="ru-RU" dirty="0" smtClean="0"/>
              <a:t> </a:t>
            </a:r>
            <a:r>
              <a:rPr lang="ru-RU" dirty="0" err="1" smtClean="0"/>
              <a:t>Java</a:t>
            </a:r>
            <a:r>
              <a:rPr lang="ru-RU" dirty="0" smtClean="0"/>
              <a:t> и </a:t>
            </a:r>
            <a:r>
              <a:rPr lang="ru-RU" dirty="0" err="1" smtClean="0"/>
              <a:t>произлиза</a:t>
            </a:r>
            <a:r>
              <a:rPr lang="ru-RU" dirty="0" smtClean="0"/>
              <a:t> от </a:t>
            </a:r>
            <a:r>
              <a:rPr lang="ru-RU" dirty="0" err="1" smtClean="0"/>
              <a:t>езика</a:t>
            </a:r>
            <a:r>
              <a:rPr lang="ru-RU" dirty="0" smtClean="0"/>
              <a:t> за </a:t>
            </a:r>
            <a:r>
              <a:rPr lang="ru-RU" dirty="0" err="1" smtClean="0"/>
              <a:t>програмиране</a:t>
            </a:r>
            <a:r>
              <a:rPr lang="ru-RU" dirty="0" smtClean="0"/>
              <a:t> „</a:t>
            </a:r>
            <a:r>
              <a:rPr lang="ru-RU" dirty="0" err="1" smtClean="0"/>
              <a:t>Processing</a:t>
            </a:r>
            <a:r>
              <a:rPr lang="ru-RU" dirty="0" smtClean="0"/>
              <a:t>“ и проекта „</a:t>
            </a:r>
            <a:r>
              <a:rPr lang="ru-RU" dirty="0" err="1" smtClean="0"/>
              <a:t>Wiring</a:t>
            </a:r>
            <a:r>
              <a:rPr lang="ru-RU" dirty="0" smtClean="0"/>
              <a:t>“. </a:t>
            </a:r>
            <a:r>
              <a:rPr lang="ru-RU" dirty="0" err="1" smtClean="0"/>
              <a:t>Конструирана</a:t>
            </a:r>
            <a:r>
              <a:rPr lang="ru-RU" dirty="0" smtClean="0"/>
              <a:t> е </a:t>
            </a:r>
            <a:r>
              <a:rPr lang="ru-RU" dirty="0" err="1" smtClean="0"/>
              <a:t>така</a:t>
            </a:r>
            <a:r>
              <a:rPr lang="ru-RU" dirty="0" smtClean="0"/>
              <a:t>, </a:t>
            </a:r>
            <a:r>
              <a:rPr lang="ru-RU" dirty="0" err="1" smtClean="0"/>
              <a:t>че</a:t>
            </a:r>
            <a:r>
              <a:rPr lang="ru-RU" dirty="0" smtClean="0"/>
              <a:t> да </a:t>
            </a:r>
            <a:r>
              <a:rPr lang="ru-RU" dirty="0" err="1" smtClean="0"/>
              <a:t>улесни</a:t>
            </a:r>
            <a:r>
              <a:rPr lang="ru-RU" dirty="0" smtClean="0"/>
              <a:t> </a:t>
            </a:r>
            <a:r>
              <a:rPr lang="ru-RU" dirty="0" err="1" smtClean="0"/>
              <a:t>програмирането</a:t>
            </a:r>
            <a:r>
              <a:rPr lang="ru-RU" dirty="0" smtClean="0"/>
              <a:t> от хора, </a:t>
            </a:r>
            <a:r>
              <a:rPr lang="ru-RU" dirty="0" err="1" smtClean="0"/>
              <a:t>които</a:t>
            </a:r>
            <a:r>
              <a:rPr lang="ru-RU" dirty="0" smtClean="0"/>
              <a:t> не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запознати</a:t>
            </a:r>
            <a:r>
              <a:rPr lang="ru-RU" dirty="0" smtClean="0"/>
              <a:t> с </a:t>
            </a:r>
            <a:r>
              <a:rPr lang="ru-RU" dirty="0" err="1" smtClean="0"/>
              <a:t>писането</a:t>
            </a:r>
            <a:r>
              <a:rPr lang="ru-RU" dirty="0" smtClean="0"/>
              <a:t> на </a:t>
            </a:r>
            <a:r>
              <a:rPr lang="ru-RU" dirty="0" err="1" smtClean="0"/>
              <a:t>софтуер</a:t>
            </a:r>
            <a:r>
              <a:rPr lang="ru-RU" dirty="0" smtClean="0"/>
              <a:t>.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000" dirty="0" err="1" smtClean="0"/>
              <a:t>Скрийншот</a:t>
            </a:r>
            <a:r>
              <a:rPr lang="ru-RU" sz="2000" dirty="0" smtClean="0"/>
              <a:t> на </a:t>
            </a:r>
            <a:r>
              <a:rPr lang="ru-RU" sz="2000" dirty="0" err="1" smtClean="0"/>
              <a:t>Arduino</a:t>
            </a:r>
            <a:r>
              <a:rPr lang="ru-RU" sz="2000" dirty="0" smtClean="0"/>
              <a:t> IDE с </a:t>
            </a:r>
            <a:r>
              <a:rPr lang="ru-RU" sz="2000" dirty="0" err="1" smtClean="0"/>
              <a:t>програмата</a:t>
            </a:r>
            <a:r>
              <a:rPr lang="ru-RU" sz="2000" dirty="0" smtClean="0"/>
              <a:t> „</a:t>
            </a:r>
            <a:r>
              <a:rPr lang="ru-RU" sz="2000" dirty="0" err="1" smtClean="0"/>
              <a:t>Blink</a:t>
            </a:r>
            <a:r>
              <a:rPr lang="ru-RU" sz="2000" dirty="0" smtClean="0"/>
              <a:t>“.</a:t>
            </a:r>
            <a:endParaRPr lang="bg-BG" sz="2000" dirty="0" smtClean="0"/>
          </a:p>
          <a:p>
            <a:endParaRPr lang="bg-BG" dirty="0"/>
          </a:p>
        </p:txBody>
      </p:sp>
      <p:pic>
        <p:nvPicPr>
          <p:cNvPr id="6" name="Picture 2" descr="Arduino IDE - v0011 Alph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357430"/>
            <a:ext cx="3087441" cy="387420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Разработка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Ардуино</a:t>
            </a:r>
            <a:r>
              <a:rPr lang="ru-RU" sz="2800" dirty="0" smtClean="0"/>
              <a:t> е свободен </a:t>
            </a:r>
            <a:r>
              <a:rPr lang="ru-RU" sz="2800" dirty="0" err="1" smtClean="0"/>
              <a:t>хардуер</a:t>
            </a:r>
            <a:r>
              <a:rPr lang="ru-RU" sz="2800" dirty="0" smtClean="0"/>
              <a:t>: </a:t>
            </a:r>
            <a:r>
              <a:rPr lang="ru-RU" sz="2800" dirty="0" err="1" smtClean="0"/>
              <a:t>хардуерната</a:t>
            </a:r>
            <a:r>
              <a:rPr lang="ru-RU" sz="2800" dirty="0" smtClean="0"/>
              <a:t> референция на проекта </a:t>
            </a:r>
            <a:r>
              <a:rPr lang="ru-RU" sz="2800" dirty="0" err="1" smtClean="0"/>
              <a:t>са</a:t>
            </a:r>
            <a:r>
              <a:rPr lang="ru-RU" sz="2800" dirty="0" smtClean="0"/>
              <a:t> </a:t>
            </a:r>
            <a:r>
              <a:rPr lang="ru-RU" sz="2800" dirty="0" err="1" smtClean="0"/>
              <a:t>разпространени</a:t>
            </a:r>
            <a:r>
              <a:rPr lang="ru-RU" sz="2800" dirty="0" smtClean="0"/>
              <a:t> под </a:t>
            </a:r>
            <a:r>
              <a:rPr lang="ru-RU" sz="2800" dirty="0" err="1" smtClean="0"/>
              <a:t>Creative</a:t>
            </a:r>
            <a:r>
              <a:rPr lang="ru-RU" sz="2800" dirty="0" smtClean="0"/>
              <a:t> </a:t>
            </a:r>
            <a:r>
              <a:rPr lang="ru-RU" sz="2800" dirty="0" err="1" smtClean="0"/>
              <a:t>Commons</a:t>
            </a:r>
            <a:r>
              <a:rPr lang="ru-RU" sz="2800" dirty="0" smtClean="0"/>
              <a:t> </a:t>
            </a:r>
            <a:r>
              <a:rPr lang="ru-RU" sz="2800" dirty="0" err="1" smtClean="0"/>
              <a:t>Attribution</a:t>
            </a:r>
            <a:r>
              <a:rPr lang="ru-RU" sz="2800" dirty="0" smtClean="0"/>
              <a:t> </a:t>
            </a:r>
            <a:r>
              <a:rPr lang="ru-RU" sz="2800" dirty="0" err="1" smtClean="0"/>
              <a:t>Share-Alike</a:t>
            </a:r>
            <a:r>
              <a:rPr lang="ru-RU" sz="2800" dirty="0" smtClean="0"/>
              <a:t> 2.5 </a:t>
            </a:r>
            <a:r>
              <a:rPr lang="ru-RU" sz="2800" dirty="0" err="1" smtClean="0"/>
              <a:t>лиценз</a:t>
            </a:r>
            <a:r>
              <a:rPr lang="ru-RU" sz="2800" dirty="0" smtClean="0"/>
              <a:t> и </a:t>
            </a:r>
            <a:r>
              <a:rPr lang="ru-RU" sz="2800" dirty="0" err="1" smtClean="0"/>
              <a:t>са</a:t>
            </a:r>
            <a:r>
              <a:rPr lang="ru-RU" sz="2800" dirty="0" smtClean="0"/>
              <a:t> </a:t>
            </a:r>
            <a:r>
              <a:rPr lang="ru-RU" sz="2800" dirty="0" err="1" smtClean="0"/>
              <a:t>достъпни</a:t>
            </a:r>
            <a:r>
              <a:rPr lang="ru-RU" sz="2800" dirty="0" smtClean="0"/>
              <a:t> на сайта на </a:t>
            </a:r>
            <a:r>
              <a:rPr lang="ru-RU" sz="2800" dirty="0" err="1" smtClean="0"/>
              <a:t>Ардуино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err="1" smtClean="0"/>
              <a:t>Изходният</a:t>
            </a:r>
            <a:r>
              <a:rPr lang="ru-RU" sz="2800" dirty="0" smtClean="0"/>
              <a:t> код за </a:t>
            </a:r>
            <a:r>
              <a:rPr lang="ru-RU" sz="2800" dirty="0" err="1" smtClean="0"/>
              <a:t>интегрираната</a:t>
            </a:r>
            <a:r>
              <a:rPr lang="ru-RU" sz="2800" dirty="0" smtClean="0"/>
              <a:t> среда за разработка (IDE) е </a:t>
            </a:r>
            <a:r>
              <a:rPr lang="ru-RU" sz="2800" dirty="0" err="1" smtClean="0"/>
              <a:t>достъпен</a:t>
            </a:r>
            <a:r>
              <a:rPr lang="ru-RU" sz="2800" dirty="0" smtClean="0"/>
              <a:t> и </a:t>
            </a:r>
            <a:r>
              <a:rPr lang="ru-RU" sz="2800" dirty="0" err="1" smtClean="0"/>
              <a:t>издаден</a:t>
            </a:r>
            <a:r>
              <a:rPr lang="ru-RU" sz="2800" dirty="0" smtClean="0"/>
              <a:t> под GNU </a:t>
            </a:r>
            <a:r>
              <a:rPr lang="ru-RU" sz="2800" dirty="0" err="1" smtClean="0"/>
              <a:t>General</a:t>
            </a:r>
            <a:r>
              <a:rPr lang="ru-RU" sz="2800" dirty="0" smtClean="0"/>
              <a:t> </a:t>
            </a:r>
            <a:r>
              <a:rPr lang="ru-RU" sz="2800" dirty="0" err="1" smtClean="0"/>
              <a:t>Public</a:t>
            </a:r>
            <a:r>
              <a:rPr lang="ru-RU" sz="2800" dirty="0" smtClean="0"/>
              <a:t> </a:t>
            </a:r>
            <a:r>
              <a:rPr lang="ru-RU" sz="2800" dirty="0" err="1" smtClean="0"/>
              <a:t>License</a:t>
            </a:r>
            <a:r>
              <a:rPr lang="ru-RU" sz="2800" dirty="0" smtClean="0"/>
              <a:t>, версия 2.</a:t>
            </a:r>
            <a:endParaRPr lang="bg-BG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Xoscillo</a:t>
            </a:r>
            <a:r>
              <a:rPr lang="en-US" dirty="0" smtClean="0"/>
              <a:t>: open-source </a:t>
            </a:r>
            <a:r>
              <a:rPr lang="bg-BG" dirty="0" smtClean="0"/>
              <a:t>Осцилоскоп</a:t>
            </a:r>
          </a:p>
          <a:p>
            <a:r>
              <a:rPr lang="bg-BG" dirty="0" smtClean="0"/>
              <a:t>Научна екипировка</a:t>
            </a:r>
          </a:p>
          <a:p>
            <a:r>
              <a:rPr lang="en-US" dirty="0" err="1" smtClean="0"/>
              <a:t>Arduinome</a:t>
            </a:r>
            <a:r>
              <a:rPr lang="en-US" dirty="0" smtClean="0"/>
              <a:t>: Midi controller </a:t>
            </a:r>
            <a:r>
              <a:rPr lang="bg-BG" dirty="0" smtClean="0"/>
              <a:t>който имитира </a:t>
            </a:r>
            <a:r>
              <a:rPr lang="en-US" dirty="0" err="1" smtClean="0"/>
              <a:t>Monome</a:t>
            </a:r>
            <a:endParaRPr lang="en-US" dirty="0" smtClean="0"/>
          </a:p>
          <a:p>
            <a:r>
              <a:rPr lang="en-US" dirty="0" err="1" smtClean="0"/>
              <a:t>Ardupilot</a:t>
            </a:r>
            <a:r>
              <a:rPr lang="en-US" dirty="0" smtClean="0"/>
              <a:t>: </a:t>
            </a:r>
            <a:r>
              <a:rPr lang="bg-BG" dirty="0" smtClean="0"/>
              <a:t>Софтуер за </a:t>
            </a:r>
            <a:r>
              <a:rPr lang="bg-BG" dirty="0" err="1" smtClean="0"/>
              <a:t>дрони</a:t>
            </a:r>
            <a:endParaRPr lang="bg-BG" dirty="0" smtClean="0"/>
          </a:p>
          <a:p>
            <a:r>
              <a:rPr lang="en-US" dirty="0" err="1" smtClean="0"/>
              <a:t>ArduinoPhone</a:t>
            </a:r>
            <a:endParaRPr lang="en-US" dirty="0" smtClean="0"/>
          </a:p>
          <a:p>
            <a:r>
              <a:rPr lang="en-US" dirty="0" err="1" smtClean="0"/>
              <a:t>GertDuino</a:t>
            </a:r>
            <a:r>
              <a:rPr lang="en-US" dirty="0" smtClean="0"/>
              <a:t>, an </a:t>
            </a:r>
            <a:r>
              <a:rPr lang="en-US" dirty="0" err="1" smtClean="0"/>
              <a:t>Arduino</a:t>
            </a:r>
            <a:r>
              <a:rPr lang="en-US" dirty="0" smtClean="0"/>
              <a:t> mate for the Raspberry Pi</a:t>
            </a:r>
          </a:p>
          <a:p>
            <a:r>
              <a:rPr lang="en-US" dirty="0" smtClean="0"/>
              <a:t>Water quality testing platform</a:t>
            </a:r>
          </a:p>
          <a:p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Raspberry Pi 1 </a:t>
            </a:r>
            <a:r>
              <a:rPr lang="bg-BG" dirty="0" smtClean="0"/>
              <a:t>модел </a:t>
            </a:r>
            <a:r>
              <a:rPr lang="en-US" dirty="0" smtClean="0"/>
              <a:t>B+</a:t>
            </a:r>
            <a:endParaRPr lang="bg-BG" dirty="0"/>
          </a:p>
        </p:txBody>
      </p:sp>
      <p:pic>
        <p:nvPicPr>
          <p:cNvPr id="3074" name="Picture 2" descr="Raspberry Pi B+ 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143116"/>
            <a:ext cx="4500594" cy="3016804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еене">
  <a:themeElements>
    <a:clrScheme name="Леене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еене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еене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48</TotalTime>
  <Words>165</Words>
  <Application>Microsoft Office PowerPoint</Application>
  <PresentationFormat>Презентация на цял екран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Леене</vt:lpstr>
      <vt:lpstr>Среда за програмиране Ардуино</vt:lpstr>
      <vt:lpstr>Съдържание</vt:lpstr>
      <vt:lpstr>Какво е Ардуино</vt:lpstr>
      <vt:lpstr>Хардуер</vt:lpstr>
      <vt:lpstr>Официални платки</vt:lpstr>
      <vt:lpstr>Ардуино разширения</vt:lpstr>
      <vt:lpstr>Arduino Software IDE</vt:lpstr>
      <vt:lpstr>Разработка</vt:lpstr>
      <vt:lpstr>Приложения</vt:lpstr>
      <vt:lpstr>Още платки на Ардуино</vt:lpstr>
      <vt:lpstr>Край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PC</dc:creator>
  <cp:lastModifiedBy>PC</cp:lastModifiedBy>
  <cp:revision>17</cp:revision>
  <dcterms:created xsi:type="dcterms:W3CDTF">2021-03-18T12:37:19Z</dcterms:created>
  <dcterms:modified xsi:type="dcterms:W3CDTF">2021-03-20T16:03:47Z</dcterms:modified>
</cp:coreProperties>
</file>