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43" autoAdjust="0"/>
  </p:normalViewPr>
  <p:slideViewPr>
    <p:cSldViewPr>
      <p:cViewPr varScale="1">
        <p:scale>
          <a:sx n="86" d="100"/>
          <a:sy n="86" d="100"/>
        </p:scale>
        <p:origin x="15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137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229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9200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7067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729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9072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6655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115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071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112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24.3.2021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716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24.3.2021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36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24.3.2021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526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24.3.2021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17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24.3.2021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118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24.3.2021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900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24.3.2021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56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Среда за програмиране </a:t>
            </a:r>
            <a:r>
              <a:rPr lang="bg-BG" dirty="0" err="1"/>
              <a:t>Ардуино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Изготвил: Алекс Иванов, №</a:t>
            </a:r>
            <a:r>
              <a:rPr lang="en-US" dirty="0"/>
              <a:t>:</a:t>
            </a:r>
            <a:r>
              <a:rPr lang="bg-BG" dirty="0"/>
              <a:t>2, 11в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Още платки на </a:t>
            </a:r>
            <a:r>
              <a:rPr lang="bg-BG" dirty="0" err="1"/>
              <a:t>Ардуино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Arudino</a:t>
            </a:r>
            <a:r>
              <a:rPr lang="en-US" dirty="0"/>
              <a:t> UNO</a:t>
            </a:r>
            <a:endParaRPr lang="bg-BG" dirty="0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t"/>
            <a:r>
              <a:rPr lang="en-US" dirty="0" err="1"/>
              <a:t>Arduino</a:t>
            </a:r>
            <a:r>
              <a:rPr lang="en-US" dirty="0"/>
              <a:t> Mega</a:t>
            </a:r>
          </a:p>
          <a:p>
            <a:pPr>
              <a:buNone/>
            </a:pPr>
            <a:br>
              <a:rPr lang="en-US" dirty="0"/>
            </a:br>
            <a:endParaRPr lang="bg-BG" dirty="0"/>
          </a:p>
        </p:txBody>
      </p:sp>
      <p:pic>
        <p:nvPicPr>
          <p:cNvPr id="2050" name="Picture 2" descr="https://upload.wikimedia.org/wikipedia/commons/thumb/3/3a/Arduino_UNO_unpacked.jpg/1280px-Arduino_UNO_unpack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924944"/>
            <a:ext cx="3303663" cy="2201582"/>
          </a:xfrm>
          <a:prstGeom prst="rect">
            <a:avLst/>
          </a:prstGeom>
          <a:noFill/>
        </p:spPr>
      </p:pic>
      <p:pic>
        <p:nvPicPr>
          <p:cNvPr id="2052" name="Picture 4" descr="https://upload.wikimedia.org/wikipedia/commons/thumb/0/01/Arduino_Mega.jpg/1280px-Arduino_Meg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430" y="2930121"/>
            <a:ext cx="2961176" cy="2218569"/>
          </a:xfrm>
          <a:prstGeom prst="rect">
            <a:avLst/>
          </a:prstGeom>
          <a:noFill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33484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68234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1926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400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068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694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568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223" y="-8467"/>
            <a:ext cx="4495777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386292" y="609600"/>
            <a:ext cx="3384742" cy="2227730"/>
          </a:xfrm>
        </p:spPr>
        <p:txBody>
          <a:bodyPr anchor="ctr">
            <a:normAutofit/>
          </a:bodyPr>
          <a:lstStyle/>
          <a:p>
            <a:r>
              <a:rPr lang="bg-BG">
                <a:solidFill>
                  <a:srgbClr val="FFFFFF"/>
                </a:solidFill>
              </a:rPr>
              <a:t>Благодаря за вниманието!</a:t>
            </a:r>
          </a:p>
        </p:txBody>
      </p:sp>
      <p:pic>
        <p:nvPicPr>
          <p:cNvPr id="1026" name="Picture 2" descr="End of Presentation ANY QUESTIONS? Meme Generator at MemeCreator.org! |  Business cat, Business cat meme, Funny cat memes">
            <a:extLst>
              <a:ext uri="{FF2B5EF4-FFF2-40B4-BE49-F238E27FC236}">
                <a16:creationId xmlns:a16="http://schemas.microsoft.com/office/drawing/2014/main" id="{8E62CC1C-F113-461D-82DB-9EFA5F189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914" y="1743292"/>
            <a:ext cx="3362947" cy="336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/>
              <a:t>Съдържание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bg-BG" dirty="0" err="1"/>
              <a:t>Ардуино</a:t>
            </a:r>
            <a:endParaRPr lang="bg-BG" dirty="0"/>
          </a:p>
          <a:p>
            <a:r>
              <a:rPr lang="bg-BG" dirty="0"/>
              <a:t>Хардуер</a:t>
            </a:r>
          </a:p>
          <a:p>
            <a:r>
              <a:rPr lang="bg-BG" dirty="0"/>
              <a:t>Официални платки</a:t>
            </a:r>
          </a:p>
          <a:p>
            <a:r>
              <a:rPr lang="bg-BG" dirty="0" err="1"/>
              <a:t>Ардуино</a:t>
            </a:r>
            <a:r>
              <a:rPr lang="bg-BG" dirty="0"/>
              <a:t> разширения</a:t>
            </a:r>
          </a:p>
          <a:p>
            <a:r>
              <a:rPr lang="en-US" dirty="0" err="1"/>
              <a:t>Arduino</a:t>
            </a:r>
            <a:r>
              <a:rPr lang="en-US" dirty="0"/>
              <a:t> Software IDE</a:t>
            </a:r>
            <a:endParaRPr lang="bg-BG" dirty="0"/>
          </a:p>
          <a:p>
            <a:r>
              <a:rPr lang="bg-BG" dirty="0"/>
              <a:t>Разработка</a:t>
            </a:r>
          </a:p>
          <a:p>
            <a:r>
              <a:rPr lang="bg-BG" dirty="0"/>
              <a:t>Приложения </a:t>
            </a:r>
            <a:endParaRPr lang="en-US" dirty="0"/>
          </a:p>
          <a:p>
            <a:r>
              <a:rPr lang="bg-BG" dirty="0"/>
              <a:t>Още платки на </a:t>
            </a:r>
            <a:r>
              <a:rPr lang="bg-BG" dirty="0" err="1"/>
              <a:t>Ардуино</a:t>
            </a:r>
            <a:br>
              <a:rPr lang="bg-BG" dirty="0"/>
            </a:br>
            <a:endParaRPr lang="bg-BG" dirty="0"/>
          </a:p>
        </p:txBody>
      </p:sp>
    </p:spTree>
  </p:cSld>
  <p:clrMapOvr>
    <a:masterClrMapping/>
  </p:clrMapOvr>
  <p:transition>
    <p:strips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bg-BG" dirty="0" err="1"/>
              <a:t>Ардуино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/>
              <a:t>Ардуино</a:t>
            </a:r>
            <a:r>
              <a:rPr lang="ru-RU" dirty="0"/>
              <a:t> е проект с отворен код и </a:t>
            </a:r>
            <a:r>
              <a:rPr lang="ru-RU" dirty="0" err="1"/>
              <a:t>едноименна</a:t>
            </a:r>
            <a:r>
              <a:rPr lang="ru-RU" dirty="0"/>
              <a:t> компания, </a:t>
            </a:r>
            <a:r>
              <a:rPr lang="ru-RU" dirty="0" err="1"/>
              <a:t>произлязла</a:t>
            </a:r>
            <a:r>
              <a:rPr lang="ru-RU" dirty="0"/>
              <a:t> от него, </a:t>
            </a:r>
            <a:r>
              <a:rPr lang="ru-RU" dirty="0" err="1"/>
              <a:t>както</a:t>
            </a:r>
            <a:r>
              <a:rPr lang="ru-RU" dirty="0"/>
              <a:t> и </a:t>
            </a:r>
            <a:r>
              <a:rPr lang="ru-RU" dirty="0" err="1"/>
              <a:t>свързаното</a:t>
            </a:r>
            <a:r>
              <a:rPr lang="ru-RU" dirty="0"/>
              <a:t> с него </a:t>
            </a:r>
            <a:r>
              <a:rPr lang="ru-RU" dirty="0" err="1"/>
              <a:t>потребителско</a:t>
            </a:r>
            <a:r>
              <a:rPr lang="ru-RU" dirty="0"/>
              <a:t> общество. </a:t>
            </a:r>
            <a:endParaRPr lang="bg-BG" dirty="0"/>
          </a:p>
        </p:txBody>
      </p:sp>
      <p:pic>
        <p:nvPicPr>
          <p:cNvPr id="9218" name="Picture 2" descr="Arduino 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7752" y="2160590"/>
            <a:ext cx="3088109" cy="2101362"/>
          </a:xfrm>
          <a:prstGeom prst="rect">
            <a:avLst/>
          </a:prstGeom>
          <a:noFill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Хардуер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/>
              <a:t>Arduino</a:t>
            </a:r>
            <a:r>
              <a:rPr lang="ru-RU" dirty="0"/>
              <a:t> се </a:t>
            </a:r>
            <a:r>
              <a:rPr lang="ru-RU" dirty="0" err="1"/>
              <a:t>състои</a:t>
            </a:r>
            <a:r>
              <a:rPr lang="ru-RU" dirty="0"/>
              <a:t> от 8-битов </a:t>
            </a:r>
            <a:r>
              <a:rPr lang="ru-RU" dirty="0" err="1"/>
              <a:t>Atmel</a:t>
            </a:r>
            <a:r>
              <a:rPr lang="ru-RU" dirty="0"/>
              <a:t> AVR </a:t>
            </a:r>
            <a:r>
              <a:rPr lang="ru-RU" dirty="0" err="1"/>
              <a:t>микроконтролер</a:t>
            </a:r>
            <a:r>
              <a:rPr lang="ru-RU" dirty="0"/>
              <a:t> с </a:t>
            </a:r>
            <a:r>
              <a:rPr lang="ru-RU" dirty="0" err="1"/>
              <a:t>допълващи</a:t>
            </a:r>
            <a:r>
              <a:rPr lang="ru-RU" dirty="0"/>
              <a:t> се </a:t>
            </a:r>
            <a:r>
              <a:rPr lang="ru-RU" dirty="0" err="1"/>
              <a:t>компоненти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улесняват</a:t>
            </a:r>
            <a:r>
              <a:rPr lang="ru-RU" dirty="0"/>
              <a:t> </a:t>
            </a:r>
            <a:r>
              <a:rPr lang="ru-RU" dirty="0" err="1"/>
              <a:t>програмирането</a:t>
            </a:r>
            <a:r>
              <a:rPr lang="ru-RU" dirty="0"/>
              <a:t> и </a:t>
            </a:r>
            <a:r>
              <a:rPr lang="ru-RU" dirty="0" err="1"/>
              <a:t>включването</a:t>
            </a:r>
            <a:r>
              <a:rPr lang="ru-RU" dirty="0"/>
              <a:t> в </a:t>
            </a:r>
            <a:r>
              <a:rPr lang="ru-RU" dirty="0" err="1"/>
              <a:t>други</a:t>
            </a:r>
            <a:r>
              <a:rPr lang="ru-RU" dirty="0"/>
              <a:t> вериги.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err="1"/>
              <a:t>Официално</a:t>
            </a:r>
            <a:r>
              <a:rPr lang="ru-RU" dirty="0"/>
              <a:t> </a:t>
            </a:r>
            <a:r>
              <a:rPr lang="ru-RU" dirty="0" err="1"/>
              <a:t>Ардуино</a:t>
            </a:r>
            <a:r>
              <a:rPr lang="ru-RU" dirty="0"/>
              <a:t> </a:t>
            </a:r>
            <a:r>
              <a:rPr lang="ru-RU" dirty="0" err="1"/>
              <a:t>Уно</a:t>
            </a:r>
            <a:r>
              <a:rPr lang="ru-RU" dirty="0"/>
              <a:t> с обозначение на </a:t>
            </a:r>
            <a:r>
              <a:rPr lang="ru-RU" dirty="0" err="1"/>
              <a:t>местата</a:t>
            </a:r>
            <a:r>
              <a:rPr lang="ru-RU" dirty="0"/>
              <a:t> за вход и </a:t>
            </a:r>
            <a:r>
              <a:rPr lang="ru-RU" dirty="0" err="1"/>
              <a:t>изход</a:t>
            </a:r>
            <a:r>
              <a:rPr lang="ru-RU" dirty="0"/>
              <a:t>.</a:t>
            </a:r>
            <a:endParaRPr lang="bg-BG" dirty="0"/>
          </a:p>
        </p:txBody>
      </p:sp>
      <p:pic>
        <p:nvPicPr>
          <p:cNvPr id="8194" name="Picture 2" descr="https://upload.wikimedia.org/wikipedia/commons/9/9d/UnoConnectio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6073" y="3457857"/>
            <a:ext cx="3960440" cy="2822276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Официални платки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Arduino</a:t>
            </a:r>
            <a:r>
              <a:rPr lang="ru-RU" dirty="0"/>
              <a:t>, </a:t>
            </a:r>
            <a:r>
              <a:rPr lang="ru-RU" dirty="0" err="1"/>
              <a:t>освен</a:t>
            </a:r>
            <a:r>
              <a:rPr lang="ru-RU" dirty="0"/>
              <a:t> система с отворен код, е и </a:t>
            </a:r>
            <a:r>
              <a:rPr lang="ru-RU" dirty="0" err="1"/>
              <a:t>отличителна</a:t>
            </a:r>
            <a:r>
              <a:rPr lang="ru-RU" dirty="0"/>
              <a:t> </a:t>
            </a:r>
            <a:r>
              <a:rPr lang="ru-RU" dirty="0" err="1"/>
              <a:t>търговска</a:t>
            </a:r>
            <a:r>
              <a:rPr lang="ru-RU" dirty="0"/>
              <a:t> марка и за да </a:t>
            </a:r>
            <a:r>
              <a:rPr lang="ru-RU" dirty="0" err="1"/>
              <a:t>гарантира</a:t>
            </a:r>
            <a:r>
              <a:rPr lang="ru-RU" dirty="0"/>
              <a:t> </a:t>
            </a:r>
            <a:r>
              <a:rPr lang="ru-RU" dirty="0" err="1"/>
              <a:t>качеството</a:t>
            </a:r>
            <a:r>
              <a:rPr lang="ru-RU" dirty="0"/>
              <a:t> и </a:t>
            </a:r>
            <a:r>
              <a:rPr lang="ru-RU" dirty="0" err="1"/>
              <a:t>надеждността</a:t>
            </a:r>
            <a:r>
              <a:rPr lang="ru-RU" dirty="0"/>
              <a:t> на </a:t>
            </a:r>
            <a:r>
              <a:rPr lang="ru-RU" dirty="0" err="1"/>
              <a:t>продуктите</a:t>
            </a:r>
            <a:r>
              <a:rPr lang="ru-RU" dirty="0"/>
              <a:t>, </a:t>
            </a:r>
            <a:r>
              <a:rPr lang="ru-RU" dirty="0" err="1"/>
              <a:t>пълен</a:t>
            </a:r>
            <a:r>
              <a:rPr lang="ru-RU" dirty="0"/>
              <a:t> </a:t>
            </a:r>
            <a:r>
              <a:rPr lang="ru-RU" dirty="0" err="1"/>
              <a:t>екип</a:t>
            </a:r>
            <a:r>
              <a:rPr lang="ru-RU" dirty="0"/>
              <a:t> </a:t>
            </a:r>
            <a:r>
              <a:rPr lang="ru-RU" dirty="0" err="1"/>
              <a:t>професионалисти</a:t>
            </a:r>
            <a:r>
              <a:rPr lang="ru-RU" dirty="0"/>
              <a:t> от </a:t>
            </a:r>
            <a:r>
              <a:rPr lang="ru-RU" dirty="0" err="1"/>
              <a:t>компанията</a:t>
            </a:r>
            <a:r>
              <a:rPr lang="ru-RU" dirty="0"/>
              <a:t> </a:t>
            </a:r>
            <a:r>
              <a:rPr lang="ru-RU" dirty="0" err="1"/>
              <a:t>стриктно</a:t>
            </a:r>
            <a:r>
              <a:rPr lang="ru-RU" dirty="0"/>
              <a:t> </a:t>
            </a:r>
            <a:r>
              <a:rPr lang="ru-RU" dirty="0" err="1"/>
              <a:t>проверява</a:t>
            </a:r>
            <a:r>
              <a:rPr lang="ru-RU" dirty="0"/>
              <a:t> </a:t>
            </a:r>
            <a:r>
              <a:rPr lang="ru-RU" dirty="0" err="1"/>
              <a:t>новите</a:t>
            </a:r>
            <a:r>
              <a:rPr lang="ru-RU" dirty="0"/>
              <a:t> платки </a:t>
            </a:r>
            <a:r>
              <a:rPr lang="ru-RU" dirty="0" err="1"/>
              <a:t>преди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пуснати</a:t>
            </a:r>
            <a:r>
              <a:rPr lang="ru-RU" dirty="0"/>
              <a:t> в </a:t>
            </a:r>
            <a:r>
              <a:rPr lang="ru-RU" dirty="0" err="1"/>
              <a:t>търговските</a:t>
            </a:r>
            <a:r>
              <a:rPr lang="ru-RU" dirty="0"/>
              <a:t> мрежи.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Платка </a:t>
            </a:r>
            <a:r>
              <a:rPr lang="en-US" dirty="0" err="1"/>
              <a:t>Arduino</a:t>
            </a:r>
            <a:r>
              <a:rPr lang="en-US" dirty="0"/>
              <a:t> Leonardo</a:t>
            </a:r>
            <a:endParaRPr lang="bg-BG" dirty="0"/>
          </a:p>
          <a:p>
            <a:endParaRPr lang="bg-BG" dirty="0"/>
          </a:p>
        </p:txBody>
      </p:sp>
      <p:pic>
        <p:nvPicPr>
          <p:cNvPr id="7" name="Picture 2" descr="C:\Users\PC\Desktop\Leonard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212976"/>
            <a:ext cx="3016965" cy="2010524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Ардуино</a:t>
            </a:r>
            <a:r>
              <a:rPr lang="bg-BG" dirty="0"/>
              <a:t> разширения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/>
              <a:t>Предлагат</a:t>
            </a:r>
            <a:r>
              <a:rPr lang="ru-RU" dirty="0"/>
              <a:t> се платки за </a:t>
            </a:r>
            <a:r>
              <a:rPr lang="ru-RU" dirty="0" err="1"/>
              <a:t>разширение</a:t>
            </a:r>
            <a:r>
              <a:rPr lang="ru-RU" dirty="0"/>
              <a:t> на </a:t>
            </a:r>
            <a:r>
              <a:rPr lang="ru-RU" dirty="0" err="1"/>
              <a:t>възможностите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се </a:t>
            </a:r>
            <a:r>
              <a:rPr lang="ru-RU" dirty="0" err="1"/>
              <a:t>включват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нормалните</a:t>
            </a:r>
            <a:r>
              <a:rPr lang="ru-RU" dirty="0"/>
              <a:t> </a:t>
            </a:r>
            <a:r>
              <a:rPr lang="ru-RU" dirty="0" err="1"/>
              <a:t>куплунги</a:t>
            </a:r>
            <a:r>
              <a:rPr lang="ru-RU" dirty="0"/>
              <a:t>. Те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осигурят</a:t>
            </a:r>
            <a:r>
              <a:rPr lang="ru-RU" dirty="0"/>
              <a:t> </a:t>
            </a:r>
            <a:r>
              <a:rPr lang="ru-RU" dirty="0" err="1"/>
              <a:t>контрол</a:t>
            </a:r>
            <a:r>
              <a:rPr lang="ru-RU" dirty="0"/>
              <a:t> на </a:t>
            </a:r>
            <a:r>
              <a:rPr lang="ru-RU" dirty="0" err="1"/>
              <a:t>мотори</a:t>
            </a:r>
            <a:r>
              <a:rPr lang="ru-RU" dirty="0"/>
              <a:t>, </a:t>
            </a:r>
            <a:r>
              <a:rPr lang="ru-RU" dirty="0" err="1"/>
              <a:t>връзка</a:t>
            </a:r>
            <a:r>
              <a:rPr lang="ru-RU" dirty="0"/>
              <a:t> с GPS, </a:t>
            </a:r>
            <a:r>
              <a:rPr lang="ru-RU" dirty="0" err="1"/>
              <a:t>Ethernet</a:t>
            </a:r>
            <a:r>
              <a:rPr lang="ru-RU" dirty="0"/>
              <a:t>, LCD и др. 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bg-BG" dirty="0"/>
              <a:t>Разширение </a:t>
            </a:r>
            <a:r>
              <a:rPr lang="en-US" dirty="0"/>
              <a:t>Screw-shield</a:t>
            </a:r>
            <a:endParaRPr lang="bg-BG" dirty="0"/>
          </a:p>
        </p:txBody>
      </p:sp>
      <p:pic>
        <p:nvPicPr>
          <p:cNvPr id="6146" name="Picture 2" descr="https://upload.wikimedia.org/wikipedia/commons/thumb/7/72/Wingshield_on_Arduino_-_ARSH-05-WI.jpg/1280px-Wingshield_on_Arduino_-_ARSH-05-W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284984"/>
            <a:ext cx="3433832" cy="2288327"/>
          </a:xfrm>
          <a:prstGeom prst="rect">
            <a:avLst/>
          </a:prstGeom>
          <a:noFill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Arduino</a:t>
            </a:r>
            <a:r>
              <a:rPr lang="en-US" dirty="0"/>
              <a:t> Software IDE</a:t>
            </a:r>
            <a:endParaRPr lang="bg-BG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err="1"/>
              <a:t>Интегрираната</a:t>
            </a:r>
            <a:r>
              <a:rPr lang="ru-RU" dirty="0"/>
              <a:t> среда за разработка на „</a:t>
            </a:r>
            <a:r>
              <a:rPr lang="ru-RU" dirty="0" err="1"/>
              <a:t>Ардуино</a:t>
            </a:r>
            <a:r>
              <a:rPr lang="ru-RU" dirty="0"/>
              <a:t>“ е </a:t>
            </a:r>
            <a:r>
              <a:rPr lang="ru-RU" dirty="0" err="1"/>
              <a:t>мултиплатформено</a:t>
            </a:r>
            <a:r>
              <a:rPr lang="ru-RU" dirty="0"/>
              <a:t> приложение, написано на </a:t>
            </a:r>
            <a:r>
              <a:rPr lang="ru-RU" dirty="0" err="1"/>
              <a:t>програмния</a:t>
            </a:r>
            <a:r>
              <a:rPr lang="ru-RU" dirty="0"/>
              <a:t> </a:t>
            </a:r>
            <a:r>
              <a:rPr lang="ru-RU" dirty="0" err="1"/>
              <a:t>език</a:t>
            </a:r>
            <a:r>
              <a:rPr lang="ru-RU" dirty="0"/>
              <a:t> </a:t>
            </a:r>
            <a:r>
              <a:rPr lang="ru-RU" dirty="0" err="1"/>
              <a:t>Java</a:t>
            </a:r>
            <a:r>
              <a:rPr lang="ru-RU" dirty="0"/>
              <a:t> и </a:t>
            </a:r>
            <a:r>
              <a:rPr lang="ru-RU" dirty="0" err="1"/>
              <a:t>произлиза</a:t>
            </a:r>
            <a:r>
              <a:rPr lang="ru-RU" dirty="0"/>
              <a:t> от </a:t>
            </a:r>
            <a:r>
              <a:rPr lang="ru-RU" dirty="0" err="1"/>
              <a:t>езика</a:t>
            </a:r>
            <a:r>
              <a:rPr lang="ru-RU" dirty="0"/>
              <a:t> за </a:t>
            </a:r>
            <a:r>
              <a:rPr lang="ru-RU" dirty="0" err="1"/>
              <a:t>програмиране</a:t>
            </a:r>
            <a:r>
              <a:rPr lang="ru-RU" dirty="0"/>
              <a:t> „</a:t>
            </a:r>
            <a:r>
              <a:rPr lang="ru-RU" dirty="0" err="1"/>
              <a:t>Processing</a:t>
            </a:r>
            <a:r>
              <a:rPr lang="ru-RU" dirty="0"/>
              <a:t>“ и проекта „</a:t>
            </a:r>
            <a:r>
              <a:rPr lang="ru-RU" dirty="0" err="1"/>
              <a:t>Wiring</a:t>
            </a:r>
            <a:r>
              <a:rPr lang="ru-RU" dirty="0"/>
              <a:t>“. </a:t>
            </a:r>
            <a:r>
              <a:rPr lang="ru-RU" dirty="0" err="1"/>
              <a:t>Конструирана</a:t>
            </a:r>
            <a:r>
              <a:rPr lang="ru-RU" dirty="0"/>
              <a:t> е </a:t>
            </a:r>
            <a:r>
              <a:rPr lang="ru-RU" dirty="0" err="1"/>
              <a:t>така</a:t>
            </a:r>
            <a:r>
              <a:rPr lang="ru-RU" dirty="0"/>
              <a:t>, </a:t>
            </a:r>
            <a:r>
              <a:rPr lang="ru-RU" dirty="0" err="1"/>
              <a:t>че</a:t>
            </a:r>
            <a:r>
              <a:rPr lang="ru-RU" dirty="0"/>
              <a:t> да </a:t>
            </a:r>
            <a:r>
              <a:rPr lang="ru-RU" dirty="0" err="1"/>
              <a:t>улесни</a:t>
            </a:r>
            <a:r>
              <a:rPr lang="ru-RU" dirty="0"/>
              <a:t> </a:t>
            </a:r>
            <a:r>
              <a:rPr lang="ru-RU" dirty="0" err="1"/>
              <a:t>програмирането</a:t>
            </a:r>
            <a:r>
              <a:rPr lang="ru-RU" dirty="0"/>
              <a:t> от хора, </a:t>
            </a:r>
            <a:r>
              <a:rPr lang="ru-RU" dirty="0" err="1"/>
              <a:t>които</a:t>
            </a:r>
            <a:r>
              <a:rPr lang="ru-RU" dirty="0"/>
              <a:t> не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запознати</a:t>
            </a:r>
            <a:r>
              <a:rPr lang="ru-RU" dirty="0"/>
              <a:t> с </a:t>
            </a:r>
            <a:r>
              <a:rPr lang="ru-RU" dirty="0" err="1"/>
              <a:t>писането</a:t>
            </a:r>
            <a:r>
              <a:rPr lang="ru-RU" dirty="0"/>
              <a:t> на </a:t>
            </a:r>
            <a:r>
              <a:rPr lang="ru-RU" dirty="0" err="1"/>
              <a:t>софтуер</a:t>
            </a:r>
            <a:r>
              <a:rPr lang="ru-RU" dirty="0"/>
              <a:t>.</a:t>
            </a:r>
            <a:endParaRPr lang="bg-BG" dirty="0"/>
          </a:p>
          <a:p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 err="1"/>
              <a:t>Скрийншот</a:t>
            </a:r>
            <a:r>
              <a:rPr lang="ru-RU" sz="2000" dirty="0"/>
              <a:t> на </a:t>
            </a:r>
            <a:r>
              <a:rPr lang="ru-RU" sz="2000" dirty="0" err="1"/>
              <a:t>Arduino</a:t>
            </a:r>
            <a:r>
              <a:rPr lang="ru-RU" sz="2000" dirty="0"/>
              <a:t> IDE с </a:t>
            </a:r>
            <a:r>
              <a:rPr lang="ru-RU" sz="2000" dirty="0" err="1"/>
              <a:t>програмата</a:t>
            </a:r>
            <a:r>
              <a:rPr lang="ru-RU" sz="2000" dirty="0"/>
              <a:t> „</a:t>
            </a:r>
            <a:r>
              <a:rPr lang="ru-RU" sz="2000" dirty="0" err="1"/>
              <a:t>Blink</a:t>
            </a:r>
            <a:r>
              <a:rPr lang="ru-RU" sz="2000" dirty="0"/>
              <a:t>“.</a:t>
            </a:r>
            <a:endParaRPr lang="bg-BG" sz="2000" dirty="0"/>
          </a:p>
          <a:p>
            <a:endParaRPr lang="bg-BG" dirty="0"/>
          </a:p>
        </p:txBody>
      </p:sp>
      <p:pic>
        <p:nvPicPr>
          <p:cNvPr id="6" name="Picture 2" descr="Arduino IDE - v0011 Alph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7397" y="3424315"/>
            <a:ext cx="2577791" cy="3234680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Разработка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 err="1"/>
              <a:t>Ардуино</a:t>
            </a:r>
            <a:r>
              <a:rPr lang="ru-RU" sz="2800" dirty="0"/>
              <a:t> е свободен </a:t>
            </a:r>
            <a:r>
              <a:rPr lang="ru-RU" sz="2800" dirty="0" err="1"/>
              <a:t>хардуер</a:t>
            </a:r>
            <a:r>
              <a:rPr lang="ru-RU" sz="2800" dirty="0"/>
              <a:t>: </a:t>
            </a:r>
            <a:r>
              <a:rPr lang="ru-RU" sz="2800" dirty="0" err="1"/>
              <a:t>хардуерната</a:t>
            </a:r>
            <a:r>
              <a:rPr lang="ru-RU" sz="2800" dirty="0"/>
              <a:t> референция на проекта </a:t>
            </a:r>
            <a:r>
              <a:rPr lang="ru-RU" sz="2800" dirty="0" err="1"/>
              <a:t>са</a:t>
            </a:r>
            <a:r>
              <a:rPr lang="ru-RU" sz="2800" dirty="0"/>
              <a:t> </a:t>
            </a:r>
            <a:r>
              <a:rPr lang="ru-RU" sz="2800" dirty="0" err="1"/>
              <a:t>разпространени</a:t>
            </a:r>
            <a:r>
              <a:rPr lang="ru-RU" sz="2800" dirty="0"/>
              <a:t> под </a:t>
            </a:r>
            <a:r>
              <a:rPr lang="ru-RU" sz="2800" dirty="0" err="1"/>
              <a:t>Creative</a:t>
            </a:r>
            <a:r>
              <a:rPr lang="ru-RU" sz="2800" dirty="0"/>
              <a:t> </a:t>
            </a:r>
            <a:r>
              <a:rPr lang="ru-RU" sz="2800" dirty="0" err="1"/>
              <a:t>Commons</a:t>
            </a:r>
            <a:r>
              <a:rPr lang="ru-RU" sz="2800" dirty="0"/>
              <a:t> </a:t>
            </a:r>
            <a:r>
              <a:rPr lang="ru-RU" sz="2800" dirty="0" err="1"/>
              <a:t>Attribution</a:t>
            </a:r>
            <a:r>
              <a:rPr lang="ru-RU" sz="2800" dirty="0"/>
              <a:t> </a:t>
            </a:r>
            <a:r>
              <a:rPr lang="ru-RU" sz="2800" dirty="0" err="1"/>
              <a:t>Share-Alike</a:t>
            </a:r>
            <a:r>
              <a:rPr lang="ru-RU" sz="2800" dirty="0"/>
              <a:t> 2.5 </a:t>
            </a:r>
            <a:r>
              <a:rPr lang="ru-RU" sz="2800" dirty="0" err="1"/>
              <a:t>лиценз</a:t>
            </a:r>
            <a:r>
              <a:rPr lang="ru-RU" sz="2800" dirty="0"/>
              <a:t> и </a:t>
            </a:r>
            <a:r>
              <a:rPr lang="ru-RU" sz="2800" dirty="0" err="1"/>
              <a:t>са</a:t>
            </a:r>
            <a:r>
              <a:rPr lang="ru-RU" sz="2800" dirty="0"/>
              <a:t> </a:t>
            </a:r>
            <a:r>
              <a:rPr lang="ru-RU" sz="2800" dirty="0" err="1"/>
              <a:t>достъпни</a:t>
            </a:r>
            <a:r>
              <a:rPr lang="ru-RU" sz="2800" dirty="0"/>
              <a:t> на сайта на </a:t>
            </a:r>
            <a:r>
              <a:rPr lang="ru-RU" sz="2800" dirty="0" err="1"/>
              <a:t>Ардуино</a:t>
            </a:r>
            <a:r>
              <a:rPr lang="ru-RU" sz="2800" dirty="0"/>
              <a:t>.</a:t>
            </a:r>
            <a:r>
              <a:rPr lang="en-US" sz="2800" dirty="0"/>
              <a:t> </a:t>
            </a:r>
            <a:r>
              <a:rPr lang="ru-RU" sz="2800" dirty="0" err="1"/>
              <a:t>Изходният</a:t>
            </a:r>
            <a:r>
              <a:rPr lang="ru-RU" sz="2800" dirty="0"/>
              <a:t> код за </a:t>
            </a:r>
            <a:r>
              <a:rPr lang="ru-RU" sz="2800" dirty="0" err="1"/>
              <a:t>интегрираната</a:t>
            </a:r>
            <a:r>
              <a:rPr lang="ru-RU" sz="2800" dirty="0"/>
              <a:t> среда за разработка (IDE) е </a:t>
            </a:r>
            <a:r>
              <a:rPr lang="ru-RU" sz="2800" dirty="0" err="1"/>
              <a:t>достъпен</a:t>
            </a:r>
            <a:r>
              <a:rPr lang="ru-RU" sz="2800" dirty="0"/>
              <a:t> и </a:t>
            </a:r>
            <a:r>
              <a:rPr lang="ru-RU" sz="2800" dirty="0" err="1"/>
              <a:t>издаден</a:t>
            </a:r>
            <a:r>
              <a:rPr lang="ru-RU" sz="2800" dirty="0"/>
              <a:t> под GNU </a:t>
            </a:r>
            <a:r>
              <a:rPr lang="ru-RU" sz="2800" dirty="0" err="1"/>
              <a:t>General</a:t>
            </a:r>
            <a:r>
              <a:rPr lang="ru-RU" sz="2800" dirty="0"/>
              <a:t> </a:t>
            </a:r>
            <a:r>
              <a:rPr lang="ru-RU" sz="2800" dirty="0" err="1"/>
              <a:t>Public</a:t>
            </a:r>
            <a:r>
              <a:rPr lang="ru-RU" sz="2800" dirty="0"/>
              <a:t> </a:t>
            </a:r>
            <a:r>
              <a:rPr lang="ru-RU" sz="2800" dirty="0" err="1"/>
              <a:t>License</a:t>
            </a:r>
            <a:r>
              <a:rPr lang="ru-RU" sz="2800" dirty="0"/>
              <a:t>, версия 2.</a:t>
            </a:r>
            <a:endParaRPr lang="bg-BG" sz="280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Приложения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Xoscillo</a:t>
            </a:r>
            <a:r>
              <a:rPr lang="en-US" dirty="0"/>
              <a:t>: open-source </a:t>
            </a:r>
            <a:r>
              <a:rPr lang="bg-BG" dirty="0"/>
              <a:t>Осцилоскоп</a:t>
            </a:r>
          </a:p>
          <a:p>
            <a:r>
              <a:rPr lang="bg-BG" dirty="0"/>
              <a:t>Научна екипировка</a:t>
            </a:r>
          </a:p>
          <a:p>
            <a:r>
              <a:rPr lang="en-US" dirty="0" err="1"/>
              <a:t>Arduinome</a:t>
            </a:r>
            <a:r>
              <a:rPr lang="en-US" dirty="0"/>
              <a:t>: Midi controller </a:t>
            </a:r>
            <a:r>
              <a:rPr lang="bg-BG" dirty="0"/>
              <a:t>който имитира </a:t>
            </a:r>
            <a:r>
              <a:rPr lang="en-US" dirty="0" err="1"/>
              <a:t>Monome</a:t>
            </a:r>
            <a:endParaRPr lang="en-US" dirty="0"/>
          </a:p>
          <a:p>
            <a:r>
              <a:rPr lang="en-US" dirty="0" err="1"/>
              <a:t>Ardupilot</a:t>
            </a:r>
            <a:r>
              <a:rPr lang="en-US" dirty="0"/>
              <a:t>: </a:t>
            </a:r>
            <a:r>
              <a:rPr lang="bg-BG" dirty="0"/>
              <a:t>Софтуер за </a:t>
            </a:r>
            <a:r>
              <a:rPr lang="bg-BG" dirty="0" err="1"/>
              <a:t>дрони</a:t>
            </a:r>
            <a:endParaRPr lang="bg-BG" dirty="0"/>
          </a:p>
          <a:p>
            <a:r>
              <a:rPr lang="en-US" dirty="0" err="1"/>
              <a:t>ArduinoPhone</a:t>
            </a:r>
            <a:endParaRPr lang="en-US" dirty="0"/>
          </a:p>
          <a:p>
            <a:r>
              <a:rPr lang="en-US" dirty="0" err="1"/>
              <a:t>GertDuino</a:t>
            </a:r>
            <a:r>
              <a:rPr lang="en-US" dirty="0"/>
              <a:t>, an </a:t>
            </a:r>
            <a:r>
              <a:rPr lang="en-US" dirty="0" err="1"/>
              <a:t>Arduino</a:t>
            </a:r>
            <a:r>
              <a:rPr lang="en-US" dirty="0"/>
              <a:t> mate for the Raspberry Pi</a:t>
            </a:r>
          </a:p>
          <a:p>
            <a:r>
              <a:rPr lang="en-US" dirty="0"/>
              <a:t>Water quality testing platform</a:t>
            </a:r>
          </a:p>
          <a:p>
            <a:endParaRPr lang="bg-BG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Raspberry Pi 1 </a:t>
            </a:r>
            <a:r>
              <a:rPr lang="bg-BG" dirty="0"/>
              <a:t>модел </a:t>
            </a:r>
            <a:r>
              <a:rPr lang="en-US" dirty="0"/>
              <a:t>B+</a:t>
            </a:r>
            <a:endParaRPr lang="bg-BG" dirty="0"/>
          </a:p>
        </p:txBody>
      </p:sp>
      <p:pic>
        <p:nvPicPr>
          <p:cNvPr id="3074" name="Picture 2" descr="Raspberry Pi B+ to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8720" y="2708920"/>
            <a:ext cx="3575146" cy="2396465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0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Фасети">
  <a:themeElements>
    <a:clrScheme name="Фасети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Фасети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Фасети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340</Words>
  <Application>Microsoft Office PowerPoint</Application>
  <PresentationFormat>Презентация на цял екран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Фасети</vt:lpstr>
      <vt:lpstr>Среда за програмиране Ардуино</vt:lpstr>
      <vt:lpstr>Съдържание</vt:lpstr>
      <vt:lpstr>Какво е Ардуино</vt:lpstr>
      <vt:lpstr>Хардуер</vt:lpstr>
      <vt:lpstr>Официални платки</vt:lpstr>
      <vt:lpstr>Ардуино разширения</vt:lpstr>
      <vt:lpstr>Arduino Software IDE</vt:lpstr>
      <vt:lpstr>Разработка</vt:lpstr>
      <vt:lpstr>Приложения</vt:lpstr>
      <vt:lpstr>Още платки на Ардуино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PC</dc:creator>
  <cp:lastModifiedBy>АЛЕКС ИВАНОВ</cp:lastModifiedBy>
  <cp:revision>18</cp:revision>
  <dcterms:created xsi:type="dcterms:W3CDTF">2021-03-18T12:37:19Z</dcterms:created>
  <dcterms:modified xsi:type="dcterms:W3CDTF">2021-03-24T15:03:08Z</dcterms:modified>
</cp:coreProperties>
</file>