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54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85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6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02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012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16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6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5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27D5EA8-3053-4625-B5EF-D9E8924CEC7A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1F6BC3C-4C5B-44DC-B2D4-C363697CE0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02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Автоматизация обработки </a:t>
            </a:r>
            <a:r>
              <a:rPr lang="en-US" dirty="0" smtClean="0"/>
              <a:t>Excel-</a:t>
            </a:r>
            <a:r>
              <a:rPr lang="ru-RU" dirty="0" smtClean="0"/>
              <a:t>отчётов </a:t>
            </a:r>
            <a:r>
              <a:rPr lang="ru-RU" dirty="0" err="1" smtClean="0"/>
              <a:t>маркетплейсов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Автор:</a:t>
            </a:r>
            <a:r>
              <a:rPr lang="ru-RU" dirty="0" smtClean="0"/>
              <a:t> Стрельников Иван</a:t>
            </a:r>
          </a:p>
          <a:p>
            <a:r>
              <a:rPr lang="ru-RU" b="1" dirty="0" smtClean="0"/>
              <a:t>Технологии:</a:t>
            </a:r>
            <a:r>
              <a:rPr lang="ru-RU" dirty="0" smtClean="0"/>
              <a:t> </a:t>
            </a:r>
            <a:r>
              <a:rPr lang="ru-RU" dirty="0" err="1" smtClean="0"/>
              <a:t>Python</a:t>
            </a:r>
            <a:r>
              <a:rPr lang="ru-RU" dirty="0" smtClean="0"/>
              <a:t>, </a:t>
            </a:r>
            <a:r>
              <a:rPr lang="ru-RU" dirty="0" err="1" smtClean="0"/>
              <a:t>pandas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6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1547" y="2110566"/>
            <a:ext cx="51735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📉 Уменьшение ручной работы на 80–90%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Единый подход для всех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маркетплейсов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📤 Шаблоны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готовы к отчётности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🛠️ Гибкое расширение под новые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429455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Планы по развитию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16903" y="2010849"/>
            <a:ext cx="655730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Доработка существующего</a:t>
            </a:r>
            <a:r>
              <a:rPr kumimoji="0" lang="ru-RU" altLang="ru-RU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кода до полной автоматизации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Поддержка 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новых форматов и API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Автоматическая интеграция с BI-системами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Интерфейс для запуска из браузера</a:t>
            </a:r>
          </a:p>
        </p:txBody>
      </p:sp>
    </p:spTree>
    <p:extLst>
      <p:ext uri="{BB962C8B-B14F-4D97-AF65-F5344CB8AC3E}">
        <p14:creationId xmlns:p14="http://schemas.microsoft.com/office/powerpoint/2010/main" val="97170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Автор проекта:</a:t>
            </a:r>
            <a:r>
              <a:rPr lang="ru-RU" dirty="0" smtClean="0"/>
              <a:t> Стрельников Иван</a:t>
            </a:r>
          </a:p>
          <a:p>
            <a:pPr marL="0" indent="0">
              <a:buNone/>
            </a:pPr>
            <a:r>
              <a:rPr lang="en-US" b="1" dirty="0" smtClean="0"/>
              <a:t>Telegram</a:t>
            </a:r>
            <a:r>
              <a:rPr lang="ru-RU" b="1" dirty="0" smtClean="0"/>
              <a:t>: </a:t>
            </a:r>
            <a:r>
              <a:rPr lang="en-US" dirty="0" smtClean="0"/>
              <a:t>@</a:t>
            </a:r>
            <a:r>
              <a:rPr lang="en-US" dirty="0" err="1" smtClean="0"/>
              <a:t>Ivanpeck</a:t>
            </a:r>
            <a:endParaRPr lang="ru-RU" b="1" dirty="0" smtClean="0"/>
          </a:p>
          <a:p>
            <a:pPr marL="0" indent="0">
              <a:buNone/>
            </a:pPr>
            <a:r>
              <a:rPr lang="en-US" b="1" dirty="0" smtClean="0"/>
              <a:t>email:</a:t>
            </a:r>
            <a:r>
              <a:rPr lang="en-US" dirty="0" smtClean="0"/>
              <a:t> ioanivgroz2str@gmail.com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32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Разработка инструмента для автоматической загрузки, обработки и экспорта отчётов из различных </a:t>
            </a:r>
            <a:r>
              <a:rPr lang="ru-RU" dirty="0" err="1" smtClean="0"/>
              <a:t>маркетплейсов</a:t>
            </a:r>
            <a:r>
              <a:rPr lang="ru-RU" dirty="0" smtClean="0"/>
              <a:t> (</a:t>
            </a:r>
            <a:r>
              <a:rPr lang="ru-RU" dirty="0" err="1" smtClean="0"/>
              <a:t>Ozon</a:t>
            </a:r>
            <a:r>
              <a:rPr lang="ru-RU" dirty="0" smtClean="0"/>
              <a:t>, </a:t>
            </a:r>
            <a:r>
              <a:rPr lang="ru-RU" dirty="0" err="1" smtClean="0"/>
              <a:t>Яндекс.Маркет</a:t>
            </a:r>
            <a:r>
              <a:rPr lang="ru-RU" dirty="0" smtClean="0"/>
              <a:t>, </a:t>
            </a:r>
            <a:r>
              <a:rPr lang="ru-RU" dirty="0" err="1" smtClean="0"/>
              <a:t>Wildberries</a:t>
            </a:r>
            <a:r>
              <a:rPr lang="ru-RU" dirty="0" smtClean="0"/>
              <a:t>) в стандартизированный </a:t>
            </a:r>
            <a:r>
              <a:rPr lang="ru-RU" dirty="0" err="1" smtClean="0"/>
              <a:t>Excel</a:t>
            </a:r>
            <a:r>
              <a:rPr lang="ru-RU" dirty="0" smtClean="0"/>
              <a:t>-шаблон.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38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b="1" dirty="0" smtClean="0"/>
              <a:t>Сфера: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Аналитика данных и автоматизация бизнес-процессов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Проект относится к нескольким ключевым областям:</a:t>
            </a:r>
          </a:p>
          <a:p>
            <a:r>
              <a:rPr lang="ru-RU" b="1" dirty="0" smtClean="0"/>
              <a:t>E-</a:t>
            </a:r>
            <a:r>
              <a:rPr lang="ru-RU" b="1" dirty="0" err="1" smtClean="0"/>
              <a:t>commerce</a:t>
            </a:r>
            <a:r>
              <a:rPr lang="ru-RU" b="1" dirty="0" smtClean="0"/>
              <a:t> / </a:t>
            </a:r>
            <a:r>
              <a:rPr lang="ru-RU" b="1" dirty="0" err="1" smtClean="0"/>
              <a:t>Retail</a:t>
            </a:r>
            <a:r>
              <a:rPr lang="ru-RU" b="1" dirty="0" smtClean="0"/>
              <a:t> </a:t>
            </a:r>
            <a:r>
              <a:rPr lang="ru-RU" b="1" dirty="0" err="1" smtClean="0"/>
              <a:t>Analytics</a:t>
            </a:r>
            <a:r>
              <a:rPr lang="ru-RU" b="1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Работа с данными </a:t>
            </a:r>
            <a:r>
              <a:rPr lang="ru-RU" dirty="0" err="1" smtClean="0"/>
              <a:t>маркетплейсов</a:t>
            </a:r>
            <a:r>
              <a:rPr lang="ru-RU" dirty="0" smtClean="0"/>
              <a:t> (</a:t>
            </a:r>
            <a:r>
              <a:rPr lang="ru-RU" dirty="0" err="1" smtClean="0"/>
              <a:t>Ozon</a:t>
            </a:r>
            <a:r>
              <a:rPr lang="ru-RU" dirty="0" smtClean="0"/>
              <a:t>, </a:t>
            </a:r>
            <a:r>
              <a:rPr lang="ru-RU" dirty="0" err="1" smtClean="0"/>
              <a:t>Wildberries</a:t>
            </a:r>
            <a:r>
              <a:rPr lang="ru-RU" dirty="0" smtClean="0"/>
              <a:t>, </a:t>
            </a:r>
            <a:r>
              <a:rPr lang="ru-RU" dirty="0" err="1" smtClean="0"/>
              <a:t>Яндекс.Маркет</a:t>
            </a:r>
            <a:r>
              <a:rPr lang="ru-RU" dirty="0" smtClean="0"/>
              <a:t>);</a:t>
            </a:r>
          </a:p>
          <a:p>
            <a:pPr lvl="1"/>
            <a:r>
              <a:rPr lang="ru-RU" dirty="0" smtClean="0"/>
              <a:t>Обработка заказов, продаж, остатков, рейтингов;</a:t>
            </a:r>
          </a:p>
          <a:p>
            <a:pPr lvl="1"/>
            <a:r>
              <a:rPr lang="ru-RU" dirty="0" smtClean="0"/>
              <a:t>Подготовка отчётности по SKU, продажам, логистике и маркетингу.</a:t>
            </a:r>
          </a:p>
          <a:p>
            <a:r>
              <a:rPr lang="ru-RU" b="1" dirty="0" smtClean="0"/>
              <a:t>Автоматизация обработки данных:</a:t>
            </a:r>
            <a:endParaRPr lang="ru-RU" dirty="0" smtClean="0"/>
          </a:p>
          <a:p>
            <a:pPr lvl="1"/>
            <a:r>
              <a:rPr lang="ru-RU" dirty="0" smtClean="0"/>
              <a:t>Сбор, очистка, стандартизация и загрузка </a:t>
            </a:r>
            <a:r>
              <a:rPr lang="ru-RU" dirty="0" err="1" smtClean="0"/>
              <a:t>Excel</a:t>
            </a:r>
            <a:r>
              <a:rPr lang="ru-RU" dirty="0" smtClean="0"/>
              <a:t>-отчётов;</a:t>
            </a:r>
          </a:p>
          <a:p>
            <a:pPr lvl="1"/>
            <a:r>
              <a:rPr lang="ru-RU" dirty="0" smtClean="0"/>
              <a:t>Автоматическая генерация шаблонов для последующего анализа;</a:t>
            </a:r>
          </a:p>
          <a:p>
            <a:pPr lvl="1"/>
            <a:r>
              <a:rPr lang="ru-RU" dirty="0" smtClean="0"/>
              <a:t>Минимизация ручной работы для аналитиков и бухгалтерии.</a:t>
            </a:r>
          </a:p>
          <a:p>
            <a:r>
              <a:rPr lang="ru-RU" b="1" dirty="0" err="1" smtClean="0"/>
              <a:t>Data</a:t>
            </a:r>
            <a:r>
              <a:rPr lang="ru-RU" b="1" dirty="0" smtClean="0"/>
              <a:t> </a:t>
            </a:r>
            <a:r>
              <a:rPr lang="ru-RU" b="1" dirty="0" err="1" smtClean="0"/>
              <a:t>Engineering</a:t>
            </a:r>
            <a:r>
              <a:rPr lang="ru-RU" b="1" dirty="0" smtClean="0"/>
              <a:t> (начальный уровень):</a:t>
            </a:r>
            <a:endParaRPr lang="ru-RU" dirty="0" smtClean="0"/>
          </a:p>
          <a:p>
            <a:pPr lvl="1"/>
            <a:r>
              <a:rPr lang="ru-RU" dirty="0" smtClean="0"/>
              <a:t>Построение </a:t>
            </a:r>
            <a:r>
              <a:rPr lang="ru-RU" dirty="0" err="1" smtClean="0"/>
              <a:t>пайплайнов</a:t>
            </a:r>
            <a:r>
              <a:rPr lang="ru-RU" dirty="0" smtClean="0"/>
              <a:t> данных;</a:t>
            </a:r>
          </a:p>
          <a:p>
            <a:pPr lvl="1"/>
            <a:r>
              <a:rPr lang="ru-RU" dirty="0" smtClean="0"/>
              <a:t>Работа с файловой системой, </a:t>
            </a:r>
            <a:r>
              <a:rPr lang="ru-RU" dirty="0" err="1" smtClean="0"/>
              <a:t>zip</a:t>
            </a:r>
            <a:r>
              <a:rPr lang="ru-RU" dirty="0" smtClean="0"/>
              <a:t>-архивами;</a:t>
            </a:r>
          </a:p>
          <a:p>
            <a:pPr lvl="1"/>
            <a:r>
              <a:rPr lang="ru-RU" dirty="0" smtClean="0"/>
              <a:t>Структурирование входных и выходных потоков данных.</a:t>
            </a:r>
          </a:p>
          <a:p>
            <a:r>
              <a:rPr lang="ru-RU" b="1" dirty="0" err="1" smtClean="0"/>
              <a:t>Python</a:t>
            </a:r>
            <a:r>
              <a:rPr lang="ru-RU" b="1" dirty="0" smtClean="0"/>
              <a:t>-разработка под задачи бизнеса:</a:t>
            </a:r>
            <a:endParaRPr lang="ru-RU" dirty="0" smtClean="0"/>
          </a:p>
          <a:p>
            <a:pPr lvl="1"/>
            <a:r>
              <a:rPr lang="ru-RU" dirty="0" smtClean="0"/>
              <a:t>Скрипты на </a:t>
            </a:r>
            <a:r>
              <a:rPr lang="ru-RU" dirty="0" err="1" smtClean="0"/>
              <a:t>Python</a:t>
            </a:r>
            <a:r>
              <a:rPr lang="ru-RU" dirty="0" smtClean="0"/>
              <a:t> для автоматизации внутренних процессов;</a:t>
            </a:r>
          </a:p>
          <a:p>
            <a:pPr lvl="1"/>
            <a:r>
              <a:rPr lang="ru-RU" dirty="0" smtClean="0"/>
              <a:t>Решения «под ключ» без внешнего интерфейса;</a:t>
            </a:r>
          </a:p>
          <a:p>
            <a:pPr lvl="1"/>
            <a:r>
              <a:rPr lang="ru-RU" dirty="0" smtClean="0"/>
              <a:t>Автоматизация рутины с фокусом на удобство пользователей.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5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Общая архитектура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26232" y="1993095"/>
            <a:ext cx="55788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Базовый класс </a:t>
            </a:r>
            <a:r>
              <a:rPr lang="ru-RU" altLang="ru-RU" sz="1800" dirty="0">
                <a:latin typeface="Arial" panose="020B0604020202020204" pitchFamily="34" charset="0"/>
              </a:rPr>
              <a:t>MP реализует логику: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Чтение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ZIP-файлов;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Обра</a:t>
            </a:r>
            <a:r>
              <a:rPr lang="ru-RU" altLang="ru-RU" sz="1800" dirty="0">
                <a:latin typeface="Arial" panose="020B0604020202020204" pitchFamily="34" charset="0"/>
              </a:rPr>
              <a:t>ботка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данных;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Экспорт в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800" dirty="0">
                <a:latin typeface="Arial" panose="020B0604020202020204" pitchFamily="34" charset="0"/>
              </a:rPr>
              <a:t>Наследники (</a:t>
            </a:r>
            <a:r>
              <a:rPr lang="ru-RU" altLang="ru-RU" sz="1800" dirty="0" err="1">
                <a:latin typeface="Arial" panose="020B0604020202020204" pitchFamily="34" charset="0"/>
              </a:rPr>
              <a:t>Ozon</a:t>
            </a:r>
            <a:r>
              <a:rPr lang="ru-RU" altLang="ru-RU" sz="1800" dirty="0">
                <a:latin typeface="Arial" panose="020B0604020202020204" pitchFamily="34" charset="0"/>
              </a:rPr>
              <a:t>, JM, WB):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Задают ключевые слова для поиска файлов;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Настраивают параметры чтения и записи;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Выполняют специфическую очистку.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2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2217" y="1695977"/>
            <a:ext cx="65449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Ищем файлы по ключевым словам в папке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Читаем нужные листы/фрагменты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Обрабатываем данные: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Чистим, объединяем, нормализуем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Записываем в шаблон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Всё делается одной командой — без ручного копирования!</a:t>
            </a:r>
          </a:p>
        </p:txBody>
      </p:sp>
    </p:spTree>
    <p:extLst>
      <p:ext uri="{BB962C8B-B14F-4D97-AF65-F5344CB8AC3E}">
        <p14:creationId xmlns:p14="http://schemas.microsoft.com/office/powerpoint/2010/main" val="29706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 smtClean="0"/>
              <a:t>Ozon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91547" y="1792936"/>
            <a:ext cx="458234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Ищем файлы</a:t>
            </a:r>
            <a:r>
              <a:rPr lang="ru-RU" altLang="ru-RU" sz="1800" dirty="0" smtClean="0">
                <a:latin typeface="Arial" panose="020B0604020202020204" pitchFamily="34" charset="0"/>
              </a:rPr>
              <a:t>: </a:t>
            </a:r>
            <a:r>
              <a:rPr lang="en-US" altLang="ru-RU" sz="1800" dirty="0" smtClean="0">
                <a:latin typeface="Arial" panose="020B0604020202020204" pitchFamily="34" charset="0"/>
              </a:rPr>
              <a:t>‘</a:t>
            </a:r>
            <a:r>
              <a:rPr lang="ru-RU" altLang="ru-RU" sz="1800" dirty="0" smtClean="0">
                <a:latin typeface="Arial" panose="020B0604020202020204" pitchFamily="34" charset="0"/>
              </a:rPr>
              <a:t>заказ</a:t>
            </a:r>
            <a:r>
              <a:rPr lang="en-US" altLang="ru-RU" sz="1800" dirty="0" smtClean="0">
                <a:latin typeface="Arial" panose="020B0604020202020204" pitchFamily="34" charset="0"/>
              </a:rPr>
              <a:t>’</a:t>
            </a:r>
            <a:r>
              <a:rPr lang="ru-RU" altLang="ru-RU" sz="1800" dirty="0" smtClean="0">
                <a:latin typeface="Arial" panose="020B0604020202020204" pitchFamily="34" charset="0"/>
              </a:rPr>
              <a:t>, </a:t>
            </a:r>
            <a:r>
              <a:rPr lang="en-US" altLang="ru-RU" sz="1800" dirty="0" smtClean="0">
                <a:latin typeface="Arial" panose="020B0604020202020204" pitchFamily="34" charset="0"/>
              </a:rPr>
              <a:t>‘</a:t>
            </a:r>
            <a:r>
              <a:rPr lang="ru-RU" altLang="ru-RU" sz="1800" dirty="0" err="1" smtClean="0">
                <a:latin typeface="Arial" panose="020B0604020202020204" pitchFamily="34" charset="0"/>
              </a:rPr>
              <a:t>начис</a:t>
            </a:r>
            <a:r>
              <a:rPr lang="en-US" altLang="ru-RU" sz="1800" dirty="0" smtClean="0">
                <a:latin typeface="Arial" panose="020B0604020202020204" pitchFamily="34" charset="0"/>
              </a:rPr>
              <a:t>’</a:t>
            </a:r>
            <a:r>
              <a:rPr lang="ru-RU" altLang="ru-RU" sz="1800" dirty="0" smtClean="0">
                <a:latin typeface="Arial" panose="020B0604020202020204" pitchFamily="34" charset="0"/>
              </a:rPr>
              <a:t>, </a:t>
            </a:r>
            <a:r>
              <a:rPr lang="en-US" altLang="ru-RU" sz="1800" dirty="0" smtClean="0">
                <a:latin typeface="Arial" panose="020B0604020202020204" pitchFamily="34" charset="0"/>
              </a:rPr>
              <a:t>‘</a:t>
            </a:r>
            <a:r>
              <a:rPr lang="ru-RU" altLang="ru-RU" sz="1800" dirty="0" err="1" smtClean="0">
                <a:latin typeface="Arial" panose="020B0604020202020204" pitchFamily="34" charset="0"/>
              </a:rPr>
              <a:t>себ</a:t>
            </a:r>
            <a:r>
              <a:rPr lang="en-US" altLang="ru-RU" sz="1800" dirty="0" smtClean="0">
                <a:latin typeface="Arial" panose="020B0604020202020204" pitchFamily="34" charset="0"/>
              </a:rPr>
              <a:t>’</a:t>
            </a:r>
            <a:endParaRPr lang="ru-RU" altLang="ru-RU" sz="1800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Объединяем отчёты: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Заказы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Начисления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Себестоимость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Приводим артикулы к единому формату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Удаляем лишние столбцы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📁 Выгрузка в: </a:t>
            </a:r>
            <a:r>
              <a:rPr lang="ru-RU" altLang="ru-RU" sz="1800" dirty="0">
                <a:latin typeface="Arial" panose="020B0604020202020204" pitchFamily="34" charset="0"/>
              </a:rPr>
              <a:t>Озон шаблон.xlsx</a:t>
            </a:r>
          </a:p>
        </p:txBody>
      </p:sp>
    </p:spTree>
    <p:extLst>
      <p:ext uri="{BB962C8B-B14F-4D97-AF65-F5344CB8AC3E}">
        <p14:creationId xmlns:p14="http://schemas.microsoft.com/office/powerpoint/2010/main" val="204288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ru-RU" dirty="0" err="1" smtClean="0"/>
              <a:t>Яндекс.Маркет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2176" y="1923953"/>
            <a:ext cx="645253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 11 разных отчётов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Вручную настраиваем параметры: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800" dirty="0" err="1">
                <a:latin typeface="Arial" panose="020B0604020202020204" pitchFamily="34" charset="0"/>
              </a:rPr>
              <a:t>skiprows</a:t>
            </a:r>
            <a:r>
              <a:rPr lang="ru-RU" altLang="ru-RU" sz="1800" dirty="0">
                <a:latin typeface="Arial" panose="020B0604020202020204" pitchFamily="34" charset="0"/>
              </a:rPr>
              <a:t>, </a:t>
            </a:r>
            <a:r>
              <a:rPr lang="ru-RU" altLang="ru-RU" sz="1800" dirty="0" err="1">
                <a:latin typeface="Arial" panose="020B0604020202020204" pitchFamily="34" charset="0"/>
              </a:rPr>
              <a:t>sheet_name</a:t>
            </a:r>
            <a:r>
              <a:rPr lang="ru-RU" altLang="ru-RU" sz="1800" dirty="0">
                <a:latin typeface="Arial" panose="020B0604020202020204" pitchFamily="34" charset="0"/>
              </a:rPr>
              <a:t>, </a:t>
            </a:r>
            <a:r>
              <a:rPr lang="ru-RU" altLang="ru-RU" sz="1800" dirty="0" err="1">
                <a:latin typeface="Arial" panose="020B0604020202020204" pitchFamily="34" charset="0"/>
              </a:rPr>
              <a:t>startrow</a:t>
            </a:r>
            <a:endParaRPr lang="en-US" altLang="ru-RU" sz="18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Используем повторение файлов для корректной загрузки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Выгрузка в нужные ячейки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Выгрузка в: </a:t>
            </a:r>
            <a:r>
              <a:rPr lang="ru-RU" altLang="ru-RU" sz="1800" dirty="0">
                <a:latin typeface="Arial" panose="020B0604020202020204" pitchFamily="34" charset="0"/>
              </a:rPr>
              <a:t>ЯМ шаблон.xlsx</a:t>
            </a:r>
          </a:p>
        </p:txBody>
      </p:sp>
    </p:spTree>
    <p:extLst>
      <p:ext uri="{BB962C8B-B14F-4D97-AF65-F5344CB8AC3E}">
        <p14:creationId xmlns:p14="http://schemas.microsoft.com/office/powerpoint/2010/main" val="162484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Пример: </a:t>
            </a:r>
            <a:r>
              <a:rPr lang="en-US" dirty="0" err="1" smtClean="0"/>
              <a:t>Wildberries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653627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Обработка отчётов: продажи, рейтинги, остатки, хранение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Группировка и расчёты: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Сумма хранения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Индексы локализации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Создание доп. таблиц: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Воронка продаж</a:t>
            </a:r>
            <a:endParaRPr kumimoji="0" lang="en-US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Выгрузка 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800" dirty="0">
                <a:latin typeface="Arial" panose="020B0604020202020204" pitchFamily="34" charset="0"/>
              </a:rPr>
              <a:t>WB шаблон.xlsx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1800" dirty="0">
                <a:latin typeface="Arial" panose="020B0604020202020204" pitchFamily="34" charset="0"/>
              </a:rPr>
              <a:t>Воронка WB шаблон.xlsx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8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Python 3</a:t>
            </a:r>
            <a:endParaRPr lang="en-US" dirty="0" smtClean="0"/>
          </a:p>
          <a:p>
            <a:r>
              <a:rPr lang="en-US" b="1" dirty="0" smtClean="0"/>
              <a:t>pandas</a:t>
            </a:r>
            <a:r>
              <a:rPr lang="en-US" dirty="0" smtClean="0"/>
              <a:t> — </a:t>
            </a:r>
            <a:r>
              <a:rPr lang="ru-RU" dirty="0" smtClean="0"/>
              <a:t>работа с </a:t>
            </a:r>
            <a:r>
              <a:rPr lang="en-US" dirty="0" smtClean="0"/>
              <a:t>Excel </a:t>
            </a:r>
            <a:r>
              <a:rPr lang="ru-RU" dirty="0" smtClean="0"/>
              <a:t>и </a:t>
            </a:r>
            <a:r>
              <a:rPr lang="en-US" dirty="0" smtClean="0"/>
              <a:t>CSV</a:t>
            </a:r>
          </a:p>
          <a:p>
            <a:r>
              <a:rPr lang="en-US" b="1" dirty="0" err="1" smtClean="0"/>
              <a:t>zipfile</a:t>
            </a:r>
            <a:r>
              <a:rPr lang="en-US" dirty="0" smtClean="0"/>
              <a:t> — </a:t>
            </a:r>
            <a:r>
              <a:rPr lang="ru-RU" dirty="0" smtClean="0"/>
              <a:t>чтение </a:t>
            </a:r>
            <a:r>
              <a:rPr lang="en-US" dirty="0" smtClean="0"/>
              <a:t>zip-</a:t>
            </a:r>
            <a:r>
              <a:rPr lang="ru-RU" dirty="0" smtClean="0"/>
              <a:t>архивов</a:t>
            </a:r>
          </a:p>
          <a:p>
            <a:r>
              <a:rPr lang="en-US" b="1" dirty="0" err="1" smtClean="0"/>
              <a:t>os</a:t>
            </a:r>
            <a:r>
              <a:rPr lang="en-US" dirty="0" smtClean="0"/>
              <a:t> — </a:t>
            </a:r>
            <a:r>
              <a:rPr lang="ru-RU" dirty="0" smtClean="0"/>
              <a:t>работа с файловой системой</a:t>
            </a:r>
          </a:p>
          <a:p>
            <a:r>
              <a:rPr lang="en-US" b="1" dirty="0" err="1" smtClean="0"/>
              <a:t>ExcelWriter</a:t>
            </a:r>
            <a:r>
              <a:rPr lang="en-US" dirty="0" smtClean="0"/>
              <a:t> — </a:t>
            </a:r>
            <a:r>
              <a:rPr lang="ru-RU" dirty="0" smtClean="0"/>
              <a:t>запись в </a:t>
            </a:r>
            <a:r>
              <a:rPr lang="en-US" dirty="0" smtClean="0"/>
              <a:t>Excel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94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11</TotalTime>
  <Words>318</Words>
  <Application>Microsoft Office PowerPoint</Application>
  <PresentationFormat>Широкоэкранный</PresentationFormat>
  <Paragraphs>113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Окаймление</vt:lpstr>
      <vt:lpstr>Автоматизация обработки Excel-отчётов маркетплейсов</vt:lpstr>
      <vt:lpstr>Цель проекта</vt:lpstr>
      <vt:lpstr>Сфера проекта</vt:lpstr>
      <vt:lpstr>Общая архитектура</vt:lpstr>
      <vt:lpstr>Как это работает</vt:lpstr>
      <vt:lpstr>Пример: Ozon</vt:lpstr>
      <vt:lpstr>Пример: Яндекс.Маркет</vt:lpstr>
      <vt:lpstr>Пример: Wildberries</vt:lpstr>
      <vt:lpstr>Технологии</vt:lpstr>
      <vt:lpstr>Результаты</vt:lpstr>
      <vt:lpstr>Планы по развитию</vt:lpstr>
      <vt:lpstr>Контакты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обработки Excel-отчётов маркетплейсов</dc:title>
  <dc:creator>user</dc:creator>
  <cp:lastModifiedBy>user</cp:lastModifiedBy>
  <cp:revision>3</cp:revision>
  <dcterms:created xsi:type="dcterms:W3CDTF">2025-05-14T09:25:41Z</dcterms:created>
  <dcterms:modified xsi:type="dcterms:W3CDTF">2025-05-14T09:47:45Z</dcterms:modified>
</cp:coreProperties>
</file>