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AF86D-5423-08F4-6394-F9FC741C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7B90F4-09DC-0F2C-B803-6BCD85B0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D4937-C15A-FF3A-D518-A0608C3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60DCA-7D41-ABA7-0026-04F9DD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6D19-3ABC-AC91-6AD8-EBAB9967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0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5F7C-8A1D-9672-7280-AAC2BB81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C12C41-1929-2987-69E1-12DFAD4A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89EA7-B1AE-3F9D-313C-7577403F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8EE8BD-596F-6B29-137F-2A7D1833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C5D69-BA43-80E5-848B-7A93D5FF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4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4F6DC9-2AC6-98F8-0F04-9214AFEB7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336861-4430-BA35-1E7F-7067C789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80C4A-F927-BD61-9A56-E9F243D3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CBCCC-D42B-72AE-444A-B34D1AA9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60D7B-F6A1-DEC4-6A49-9A108B76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E8BF6-F0FF-81C3-F3F3-B8B0C64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5B123-4114-CD8F-F6DB-DE97468C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3E730-ECB9-6EAD-D246-5B44D789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9A5CB-F0C2-A69E-D888-1BDA752C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C7B65-4BA8-750A-74D5-93F02C5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C65A1-6B5D-6499-431F-E5C4EF0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5C7E5B-4B41-BACC-A5B1-6133E466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71CEB-B9C0-E90B-396A-2E95DD11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DA673-8E28-F204-34B9-469954C5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0D6FB-AC56-3031-0336-B7607819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3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2BF0B-FEEB-0F59-9795-2FF8E35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287B3-436D-C8C3-75F5-66DEA008C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7D24F5-FB40-04FE-C09A-C945DAF70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7467ED-377B-99BD-9475-E672A68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5C39F7-229B-CF65-BD15-7BDB17D7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4E46AA-F8EC-633E-1D0C-33A1CB03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5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16C0-B2DD-72CB-7833-14BC0236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F96520-31A0-2F75-2963-EE7F5333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1FC25D-2799-E26F-A7BD-D0E0F03C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1F63E7-DC55-23A3-FC85-30E28339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2251B0-CC9D-DFD0-7089-D2510264A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94E69-194A-054A-B422-E04E659F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9956C1-C4AB-9D64-1C10-114176E9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E8B730-C175-58D4-C682-DA0E4C9E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9AC54-DFB3-FDDD-15EC-C8DD1B6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F938EF-7A8A-7F40-FAB5-53A7FFC2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885D5-6FA1-225D-2541-D64859FD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FB4E88-C09F-B839-39C6-B90E3D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3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19FE93-C828-D5D4-C16D-519B134B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F45CAE-B9C3-772F-055B-95CAEE39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33509-3B18-CED5-CCA7-38C86A39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8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4E2D9-A5E4-4954-48B2-27D3B594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1BBC4-EB7F-47B8-4C3F-5D9D8300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7CF1F-709E-3D01-0B8C-3ADE1EDF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4A96E-EDA8-D65F-3CE4-8C3E0E71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928562-3EAA-7046-0327-4C476A3A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0F1CE-BAAE-728B-D344-6DBEBB49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4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1C4BE-45F4-ED41-4B12-AA54D431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F6CBC3-FC9D-689C-A365-1570A6ECF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55EE40-091E-A795-697F-F4AC475B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C7EB1-E517-C359-48BA-7D9B00AF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823F5A-037F-DA71-A269-6E6CF7BF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883829-C3EE-7291-6903-1D07B5FC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03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5ACC5-37C7-E601-F155-1FA5291E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D2A3A-E13D-624A-A8C1-B2427800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9B0A5-EE59-3523-A870-A4A3DC6DC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C3BB-646D-464D-ACA8-7599A79C362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2EDBB-40AE-D74B-C31F-350392442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12AD9-26FE-2AE2-6C3A-3603D0EC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7D1C-C058-4A1D-AE1F-F8515C9C1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3FCD0-D0C8-1A5F-B2BC-627382A5E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Mirox Social</a:t>
            </a:r>
            <a:r>
              <a:rPr lang="ru-RU" b="1" dirty="0"/>
              <a:t> </a:t>
            </a:r>
            <a:r>
              <a:rPr lang="en-US" b="1" dirty="0"/>
              <a:t>Network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0A2C14-C320-0C83-07B3-63DB2DA93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на базе </a:t>
            </a:r>
            <a:r>
              <a:rPr lang="en-US" dirty="0"/>
              <a:t>Flask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9F0568-5F1A-868A-7D36-304383CFD7BF}"/>
              </a:ext>
            </a:extLst>
          </p:cNvPr>
          <p:cNvSpPr/>
          <p:nvPr/>
        </p:nvSpPr>
        <p:spPr>
          <a:xfrm rot="10245493">
            <a:off x="8760036" y="3356602"/>
            <a:ext cx="1104713" cy="6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F50873-E06A-D08B-C8AE-03ED6BEC4F43}"/>
              </a:ext>
            </a:extLst>
          </p:cNvPr>
          <p:cNvSpPr/>
          <p:nvPr/>
        </p:nvSpPr>
        <p:spPr>
          <a:xfrm rot="10245493">
            <a:off x="2478686" y="2627554"/>
            <a:ext cx="1104713" cy="6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9201EC-539A-5430-D7B3-9F7F6DAD6824}"/>
              </a:ext>
            </a:extLst>
          </p:cNvPr>
          <p:cNvSpPr/>
          <p:nvPr/>
        </p:nvSpPr>
        <p:spPr>
          <a:xfrm rot="10800000" flipV="1">
            <a:off x="4756899" y="3965790"/>
            <a:ext cx="267820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224FC-AF55-018C-7C78-6E52551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65"/>
            <a:ext cx="10515600" cy="779934"/>
          </a:xfrm>
        </p:spPr>
        <p:txBody>
          <a:bodyPr/>
          <a:lstStyle/>
          <a:p>
            <a:pPr algn="ctr"/>
            <a:r>
              <a:rPr lang="ru-RU" b="1" dirty="0"/>
              <a:t>Идея проекта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CAD977B4-CAED-A50E-B253-AFDF5CCF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90" y="1261875"/>
            <a:ext cx="4137681" cy="27107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06BED313-2B65-0F24-5BC7-A154EFA7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70" y="3582491"/>
            <a:ext cx="5063345" cy="27129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EF5BB9-77C7-8A68-899E-177A970A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36" y="1186338"/>
            <a:ext cx="3598316" cy="269873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0D5B69C-D193-65F9-1D6F-BF7278D9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29" y="3850702"/>
            <a:ext cx="3488501" cy="2326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B3160FE-C230-7E8F-387D-E50FEC2CA276}"/>
              </a:ext>
            </a:extLst>
          </p:cNvPr>
          <p:cNvSpPr/>
          <p:nvPr/>
        </p:nvSpPr>
        <p:spPr>
          <a:xfrm rot="5400000">
            <a:off x="-407987" y="1913762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7173E7-40AD-1742-A002-A878C18DA692}"/>
              </a:ext>
            </a:extLst>
          </p:cNvPr>
          <p:cNvSpPr/>
          <p:nvPr/>
        </p:nvSpPr>
        <p:spPr>
          <a:xfrm rot="5400000">
            <a:off x="-1186394" y="3313965"/>
            <a:ext cx="3729686" cy="5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73431F-CDEB-D417-FBF7-0D4E7F80E41A}"/>
              </a:ext>
            </a:extLst>
          </p:cNvPr>
          <p:cNvSpPr/>
          <p:nvPr/>
        </p:nvSpPr>
        <p:spPr>
          <a:xfrm rot="5400000">
            <a:off x="-157540" y="5195036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18C5A7D-15BC-1A34-1DE0-EAA7DA3D7A65}"/>
              </a:ext>
            </a:extLst>
          </p:cNvPr>
          <p:cNvSpPr/>
          <p:nvPr/>
        </p:nvSpPr>
        <p:spPr>
          <a:xfrm rot="5400000">
            <a:off x="10127402" y="1889192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01D92E-B42E-F452-962D-3DB0BC558062}"/>
              </a:ext>
            </a:extLst>
          </p:cNvPr>
          <p:cNvSpPr/>
          <p:nvPr/>
        </p:nvSpPr>
        <p:spPr>
          <a:xfrm rot="5400000">
            <a:off x="9098549" y="3313965"/>
            <a:ext cx="3729686" cy="5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DF05C2-A7A4-3443-905C-0585365A82E7}"/>
              </a:ext>
            </a:extLst>
          </p:cNvPr>
          <p:cNvSpPr/>
          <p:nvPr/>
        </p:nvSpPr>
        <p:spPr>
          <a:xfrm rot="5400000">
            <a:off x="10127403" y="5195036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0D9FA88-5382-0FED-6A51-1C25AB1BFCA6}"/>
              </a:ext>
            </a:extLst>
          </p:cNvPr>
          <p:cNvSpPr/>
          <p:nvPr/>
        </p:nvSpPr>
        <p:spPr>
          <a:xfrm rot="2100727">
            <a:off x="9855949" y="1223024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9AFF09-B996-F9A3-958A-3DDE645787B2}"/>
              </a:ext>
            </a:extLst>
          </p:cNvPr>
          <p:cNvSpPr/>
          <p:nvPr/>
        </p:nvSpPr>
        <p:spPr>
          <a:xfrm rot="18659923">
            <a:off x="9933575" y="5921479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EF05B1A-485A-85FC-728D-A4FD76350AA9}"/>
              </a:ext>
            </a:extLst>
          </p:cNvPr>
          <p:cNvSpPr/>
          <p:nvPr/>
        </p:nvSpPr>
        <p:spPr>
          <a:xfrm>
            <a:off x="8896396" y="6534052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B54E72E-2F9E-CCBF-575E-CDC673D6F7A5}"/>
              </a:ext>
            </a:extLst>
          </p:cNvPr>
          <p:cNvSpPr/>
          <p:nvPr/>
        </p:nvSpPr>
        <p:spPr>
          <a:xfrm>
            <a:off x="5841696" y="6629214"/>
            <a:ext cx="37296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37E38B2-CA98-3CF5-7DE8-54842A706F4D}"/>
              </a:ext>
            </a:extLst>
          </p:cNvPr>
          <p:cNvSpPr/>
          <p:nvPr/>
        </p:nvSpPr>
        <p:spPr>
          <a:xfrm>
            <a:off x="4367437" y="6534053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F1E6ABB-3FA5-DE27-7BB5-ED6D7E1A160A}"/>
              </a:ext>
            </a:extLst>
          </p:cNvPr>
          <p:cNvSpPr/>
          <p:nvPr/>
        </p:nvSpPr>
        <p:spPr>
          <a:xfrm>
            <a:off x="2699504" y="6614810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9DCF94-3AAD-A8C1-27FC-60F9DFA6B6A9}"/>
              </a:ext>
            </a:extLst>
          </p:cNvPr>
          <p:cNvSpPr/>
          <p:nvPr/>
        </p:nvSpPr>
        <p:spPr>
          <a:xfrm>
            <a:off x="1151287" y="6528713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CB1D9C8-215F-6DAA-9894-E9736771FD9F}"/>
              </a:ext>
            </a:extLst>
          </p:cNvPr>
          <p:cNvSpPr/>
          <p:nvPr/>
        </p:nvSpPr>
        <p:spPr>
          <a:xfrm rot="1753962">
            <a:off x="167055" y="6148347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F947678-B0EF-E2A8-339C-76DA8A5EE265}"/>
              </a:ext>
            </a:extLst>
          </p:cNvPr>
          <p:cNvSpPr/>
          <p:nvPr/>
        </p:nvSpPr>
        <p:spPr>
          <a:xfrm rot="20225421">
            <a:off x="122633" y="984800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640C450-D531-A14E-C411-8E3953E786D8}"/>
              </a:ext>
            </a:extLst>
          </p:cNvPr>
          <p:cNvSpPr/>
          <p:nvPr/>
        </p:nvSpPr>
        <p:spPr>
          <a:xfrm flipV="1">
            <a:off x="4525559" y="837205"/>
            <a:ext cx="3179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28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AC1B-0AE1-C52A-3370-8B7C981E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pPr algn="ctr"/>
            <a:r>
              <a:rPr lang="ru-RU" b="1" dirty="0"/>
              <a:t>Что представляет из себя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FE410-2D8A-2F41-2A7E-73DA8502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3F490B-65BE-D2D6-10AA-2095A3AD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6" y="1494535"/>
            <a:ext cx="5796018" cy="273240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20AF2F-80FA-46BF-25C9-F3BE297C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33" y="2836357"/>
            <a:ext cx="6700462" cy="32512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842DFF-DAA4-6978-DFD7-BB1AC0055056}"/>
              </a:ext>
            </a:extLst>
          </p:cNvPr>
          <p:cNvSpPr/>
          <p:nvPr/>
        </p:nvSpPr>
        <p:spPr>
          <a:xfrm>
            <a:off x="3012771" y="4320343"/>
            <a:ext cx="19191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2E672B-A93D-8F2B-A58B-2A5486377C8F}"/>
              </a:ext>
            </a:extLst>
          </p:cNvPr>
          <p:cNvSpPr/>
          <p:nvPr/>
        </p:nvSpPr>
        <p:spPr>
          <a:xfrm rot="16200000">
            <a:off x="4204089" y="5002411"/>
            <a:ext cx="14098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2F845D-8DB5-B98B-1B1F-EFE0F40239CB}"/>
              </a:ext>
            </a:extLst>
          </p:cNvPr>
          <p:cNvSpPr/>
          <p:nvPr/>
        </p:nvSpPr>
        <p:spPr>
          <a:xfrm rot="16200000">
            <a:off x="5951721" y="2171890"/>
            <a:ext cx="110443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DFC317-D7E8-AE1D-A52D-FD6070078165}"/>
              </a:ext>
            </a:extLst>
          </p:cNvPr>
          <p:cNvSpPr/>
          <p:nvPr/>
        </p:nvSpPr>
        <p:spPr>
          <a:xfrm>
            <a:off x="6481079" y="2701248"/>
            <a:ext cx="42377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FA8761-47D6-5CA7-ED0F-5F7F17EC9A9A}"/>
              </a:ext>
            </a:extLst>
          </p:cNvPr>
          <p:cNvSpPr/>
          <p:nvPr/>
        </p:nvSpPr>
        <p:spPr>
          <a:xfrm flipV="1">
            <a:off x="7336053" y="6123203"/>
            <a:ext cx="42377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2A4DBF1-00F0-7F05-30C4-EF732FF7CED4}"/>
              </a:ext>
            </a:extLst>
          </p:cNvPr>
          <p:cNvSpPr/>
          <p:nvPr/>
        </p:nvSpPr>
        <p:spPr>
          <a:xfrm flipV="1">
            <a:off x="838200" y="1384642"/>
            <a:ext cx="42377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9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010B3-C011-B18A-7C5F-50737AB1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6046"/>
            <a:ext cx="10515600" cy="97610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Используемые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9409B-7A44-8B83-C793-4E2539B7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174" y="2003173"/>
            <a:ext cx="10515600" cy="43384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15B58-BBD2-E14C-3F79-3C992983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06" y="1275562"/>
            <a:ext cx="4086139" cy="27278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739D68-B7EF-739B-3B86-4E754D56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30" y="3834470"/>
            <a:ext cx="3874889" cy="19924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1F9C34A-A044-5A0E-F990-704E4EB3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83" y="1524572"/>
            <a:ext cx="3530461" cy="26478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E501B03-4EA8-79C5-0494-AEA6B10E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20" y="3811693"/>
            <a:ext cx="4809480" cy="27702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2E60305-288C-16EF-12D3-A62E2851E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61" y="1762880"/>
            <a:ext cx="1859901" cy="21942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AEA6E5-6A05-0F39-B1A1-F7CB455D05B0}"/>
              </a:ext>
            </a:extLst>
          </p:cNvPr>
          <p:cNvSpPr/>
          <p:nvPr/>
        </p:nvSpPr>
        <p:spPr>
          <a:xfrm rot="16200000" flipV="1">
            <a:off x="8374403" y="3737247"/>
            <a:ext cx="39944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191D0D-0D58-FEFC-3F7D-923A48E1FDA4}"/>
              </a:ext>
            </a:extLst>
          </p:cNvPr>
          <p:cNvSpPr/>
          <p:nvPr/>
        </p:nvSpPr>
        <p:spPr>
          <a:xfrm rot="16200000">
            <a:off x="8724592" y="5269838"/>
            <a:ext cx="257851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AD6CA1-F458-DFB8-6B9F-46AB4498F304}"/>
              </a:ext>
            </a:extLst>
          </p:cNvPr>
          <p:cNvSpPr/>
          <p:nvPr/>
        </p:nvSpPr>
        <p:spPr>
          <a:xfrm rot="16200000">
            <a:off x="8965222" y="5149692"/>
            <a:ext cx="233821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4325B9-5499-F820-6168-11F60DCA44E9}"/>
              </a:ext>
            </a:extLst>
          </p:cNvPr>
          <p:cNvSpPr/>
          <p:nvPr/>
        </p:nvSpPr>
        <p:spPr>
          <a:xfrm rot="16200000">
            <a:off x="9239784" y="5001461"/>
            <a:ext cx="20417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2D0E7-765F-B87C-0E4C-53303049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2996"/>
            <a:ext cx="10515600" cy="939112"/>
          </a:xfrm>
        </p:spPr>
        <p:txBody>
          <a:bodyPr/>
          <a:lstStyle/>
          <a:p>
            <a:pPr algn="ctr"/>
            <a:r>
              <a:rPr lang="ru-RU" b="1" dirty="0"/>
              <a:t>Архитектура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882BCA-EB8D-0F4B-3B99-4F103337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6658" y="1326482"/>
            <a:ext cx="4382531" cy="4905441"/>
          </a:xfr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главный файл импортируются формы, модели БД, сама база данных и шаблоны. Присутствует файл изображения в </a:t>
            </a:r>
            <a:r>
              <a:rPr lang="en-US" dirty="0">
                <a:solidFill>
                  <a:schemeClr val="tx1"/>
                </a:solidFill>
              </a:rPr>
              <a:t>static/img</a:t>
            </a:r>
            <a:r>
              <a:rPr lang="ru-RU" dirty="0">
                <a:solidFill>
                  <a:schemeClr val="tx1"/>
                </a:solidFill>
              </a:rPr>
              <a:t>, который служит для отображения изображений профиля пользователей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311515-1E9D-77A6-5173-19357DD7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326483"/>
            <a:ext cx="5145567" cy="4905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2A1009-FC52-7D46-DC27-FBD5240BF3FC}"/>
              </a:ext>
            </a:extLst>
          </p:cNvPr>
          <p:cNvSpPr/>
          <p:nvPr/>
        </p:nvSpPr>
        <p:spPr>
          <a:xfrm rot="5400000">
            <a:off x="3718712" y="3756344"/>
            <a:ext cx="49054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55B03-52CD-FA82-A150-677D65AA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5374"/>
            <a:ext cx="10515600" cy="84025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Возможности взаимодействия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FDF808-39B9-C4AA-522C-C614944C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99" y="1634143"/>
            <a:ext cx="5244953" cy="33044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44B32-B59D-8635-731C-D4BA63A86919}"/>
              </a:ext>
            </a:extLst>
          </p:cNvPr>
          <p:cNvSpPr txBox="1"/>
          <p:nvPr/>
        </p:nvSpPr>
        <p:spPr>
          <a:xfrm>
            <a:off x="579199" y="4938583"/>
            <a:ext cx="524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Новостная лента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A462AA-0D03-B658-A36A-6B6FBBCD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52" y="1569156"/>
            <a:ext cx="3397078" cy="2123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4BEE7-1669-F657-220F-31C396E7425B}"/>
              </a:ext>
            </a:extLst>
          </p:cNvPr>
          <p:cNvSpPr txBox="1"/>
          <p:nvPr/>
        </p:nvSpPr>
        <p:spPr>
          <a:xfrm>
            <a:off x="6471852" y="3692330"/>
            <a:ext cx="33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Профиль пользователя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F981C5-0896-C4CC-B3EB-5DA333E1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78" y="4518454"/>
            <a:ext cx="6590461" cy="8402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7D0128-44E1-8518-6624-C3E2191F1124}"/>
              </a:ext>
            </a:extLst>
          </p:cNvPr>
          <p:cNvSpPr txBox="1"/>
          <p:nvPr/>
        </p:nvSpPr>
        <p:spPr>
          <a:xfrm>
            <a:off x="4959178" y="5358712"/>
            <a:ext cx="65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Профиль  авторизованного пользователя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F95C873-5A20-CC96-DE92-20EE76974D99}"/>
              </a:ext>
            </a:extLst>
          </p:cNvPr>
          <p:cNvSpPr/>
          <p:nvPr/>
        </p:nvSpPr>
        <p:spPr>
          <a:xfrm>
            <a:off x="5915837" y="4433125"/>
            <a:ext cx="37296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D8265F-F6F5-5C75-D289-63F9EA1101D2}"/>
              </a:ext>
            </a:extLst>
          </p:cNvPr>
          <p:cNvSpPr/>
          <p:nvPr/>
        </p:nvSpPr>
        <p:spPr>
          <a:xfrm rot="5400000">
            <a:off x="4649329" y="3169446"/>
            <a:ext cx="257873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E70DF57-126E-82CD-8B6D-1AA369E5E930}"/>
              </a:ext>
            </a:extLst>
          </p:cNvPr>
          <p:cNvSpPr/>
          <p:nvPr/>
        </p:nvSpPr>
        <p:spPr>
          <a:xfrm rot="5400000">
            <a:off x="8837251" y="2607883"/>
            <a:ext cx="2244674" cy="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583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58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Mirox Social Network</vt:lpstr>
      <vt:lpstr>Идея проекта</vt:lpstr>
      <vt:lpstr>Что представляет из себя проект?</vt:lpstr>
      <vt:lpstr>Используемые технологии</vt:lpstr>
      <vt:lpstr>Архитектура проекта</vt:lpstr>
      <vt:lpstr>Возможности взаимодействия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Mirox Social Network</dc:title>
  <dc:creator>Sizov Ivan</dc:creator>
  <cp:lastModifiedBy>Sizov Ivan</cp:lastModifiedBy>
  <cp:revision>2</cp:revision>
  <dcterms:created xsi:type="dcterms:W3CDTF">2023-04-28T08:44:54Z</dcterms:created>
  <dcterms:modified xsi:type="dcterms:W3CDTF">2023-04-28T12:51:12Z</dcterms:modified>
</cp:coreProperties>
</file>