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galin" charset="1" panose="00000500000000000000"/>
      <p:regular r:id="rId14"/>
    </p:embeddedFont>
    <p:embeddedFont>
      <p:font typeface="Calibri (MS) Bold" charset="1" panose="020F070203040403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29375" y="8515642"/>
            <a:ext cx="17690400" cy="42685"/>
          </a:xfrm>
          <a:prstGeom prst="line">
            <a:avLst/>
          </a:prstGeom>
          <a:ln cap="flat" w="38100">
            <a:solidFill>
              <a:srgbClr val="9B65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67053" y="4921104"/>
            <a:ext cx="5216125" cy="6154720"/>
          </a:xfrm>
          <a:custGeom>
            <a:avLst/>
            <a:gdLst/>
            <a:ahLst/>
            <a:cxnLst/>
            <a:rect r="r" b="b" t="t" l="l"/>
            <a:pathLst>
              <a:path h="6154720" w="5216125">
                <a:moveTo>
                  <a:pt x="0" y="0"/>
                </a:moveTo>
                <a:lnTo>
                  <a:pt x="5216126" y="0"/>
                </a:lnTo>
                <a:lnTo>
                  <a:pt x="5216126" y="6154720"/>
                </a:lnTo>
                <a:lnTo>
                  <a:pt x="0" y="6154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7834" y="-867796"/>
            <a:ext cx="2963187" cy="2657889"/>
          </a:xfrm>
          <a:custGeom>
            <a:avLst/>
            <a:gdLst/>
            <a:ahLst/>
            <a:cxnLst/>
            <a:rect r="r" b="b" t="t" l="l"/>
            <a:pathLst>
              <a:path h="2657889" w="2963187">
                <a:moveTo>
                  <a:pt x="0" y="0"/>
                </a:moveTo>
                <a:lnTo>
                  <a:pt x="2963186" y="0"/>
                </a:lnTo>
                <a:lnTo>
                  <a:pt x="2963186" y="2657888"/>
                </a:lnTo>
                <a:lnTo>
                  <a:pt x="0" y="265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92596" y="8577377"/>
            <a:ext cx="3534196" cy="3170067"/>
          </a:xfrm>
          <a:custGeom>
            <a:avLst/>
            <a:gdLst/>
            <a:ahLst/>
            <a:cxnLst/>
            <a:rect r="r" b="b" t="t" l="l"/>
            <a:pathLst>
              <a:path h="3170067" w="3534196">
                <a:moveTo>
                  <a:pt x="0" y="0"/>
                </a:moveTo>
                <a:lnTo>
                  <a:pt x="3534196" y="0"/>
                </a:lnTo>
                <a:lnTo>
                  <a:pt x="3534196" y="3170067"/>
                </a:lnTo>
                <a:lnTo>
                  <a:pt x="0" y="317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97702" y="2838797"/>
            <a:ext cx="3793253" cy="2851262"/>
          </a:xfrm>
          <a:custGeom>
            <a:avLst/>
            <a:gdLst/>
            <a:ahLst/>
            <a:cxnLst/>
            <a:rect r="r" b="b" t="t" l="l"/>
            <a:pathLst>
              <a:path h="2851262" w="3793253">
                <a:moveTo>
                  <a:pt x="0" y="0"/>
                </a:moveTo>
                <a:lnTo>
                  <a:pt x="3793253" y="0"/>
                </a:lnTo>
                <a:lnTo>
                  <a:pt x="3793253" y="2851262"/>
                </a:lnTo>
                <a:lnTo>
                  <a:pt x="0" y="28512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06579" y="2487314"/>
            <a:ext cx="8583811" cy="257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41"/>
              </a:lnSpc>
            </a:pPr>
            <a:r>
              <a:rPr lang="en-US" sz="15029">
                <a:solidFill>
                  <a:srgbClr val="9B6543"/>
                </a:solidFill>
                <a:latin typeface="Gagalin"/>
              </a:rPr>
              <a:t>Open</a:t>
            </a:r>
            <a:r>
              <a:rPr lang="en-US" sz="15029">
                <a:solidFill>
                  <a:srgbClr val="000000"/>
                </a:solidFill>
                <a:latin typeface="Gagalin"/>
              </a:rPr>
              <a:t> </a:t>
            </a:r>
            <a:r>
              <a:rPr lang="en-US" sz="15029">
                <a:solidFill>
                  <a:srgbClr val="A64818"/>
                </a:solidFill>
                <a:latin typeface="Gagalin"/>
              </a:rPr>
              <a:t>Book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30500" y="-194803"/>
            <a:ext cx="3657600" cy="1435608"/>
          </a:xfrm>
          <a:custGeom>
            <a:avLst/>
            <a:gdLst/>
            <a:ahLst/>
            <a:cxnLst/>
            <a:rect r="r" b="b" t="t" l="l"/>
            <a:pathLst>
              <a:path h="1435608" w="3657600">
                <a:moveTo>
                  <a:pt x="0" y="0"/>
                </a:moveTo>
                <a:lnTo>
                  <a:pt x="3657600" y="0"/>
                </a:lnTo>
                <a:lnTo>
                  <a:pt x="3657600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955189" y="7936874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0" y="4114800"/>
                </a:moveTo>
                <a:lnTo>
                  <a:pt x="5863057" y="4114800"/>
                </a:lnTo>
                <a:lnTo>
                  <a:pt x="586305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916528" y="7936874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5863057" y="0"/>
                </a:moveTo>
                <a:lnTo>
                  <a:pt x="0" y="0"/>
                </a:lnTo>
                <a:lnTo>
                  <a:pt x="0" y="4114800"/>
                </a:lnTo>
                <a:lnTo>
                  <a:pt x="5863057" y="4114800"/>
                </a:lnTo>
                <a:lnTo>
                  <a:pt x="58630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5752" y="79241"/>
            <a:ext cx="4920459" cy="1104415"/>
            <a:chOff x="0" y="0"/>
            <a:chExt cx="6560612" cy="14725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9051" cy="1472553"/>
            </a:xfrm>
            <a:custGeom>
              <a:avLst/>
              <a:gdLst/>
              <a:ahLst/>
              <a:cxnLst/>
              <a:rect r="r" b="b" t="t" l="l"/>
              <a:pathLst>
                <a:path h="1472553" w="1959051">
                  <a:moveTo>
                    <a:pt x="0" y="0"/>
                  </a:moveTo>
                  <a:lnTo>
                    <a:pt x="1959051" y="0"/>
                  </a:lnTo>
                  <a:lnTo>
                    <a:pt x="1959051" y="1472553"/>
                  </a:lnTo>
                  <a:lnTo>
                    <a:pt x="0" y="1472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452995" y="84720"/>
              <a:ext cx="4107617" cy="1198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1"/>
                </a:lnSpc>
              </a:pPr>
              <a:r>
                <a:rPr lang="en-US" sz="5394">
                  <a:solidFill>
                    <a:srgbClr val="9B6543"/>
                  </a:solidFill>
                  <a:latin typeface="Gagalin"/>
                </a:rPr>
                <a:t>Open</a:t>
              </a:r>
              <a:r>
                <a:rPr lang="en-US" sz="5394">
                  <a:solidFill>
                    <a:srgbClr val="000000"/>
                  </a:solidFill>
                  <a:latin typeface="Gagalin"/>
                </a:rPr>
                <a:t> </a:t>
              </a:r>
              <a:r>
                <a:rPr lang="en-US" sz="5394">
                  <a:solidFill>
                    <a:srgbClr val="A64818"/>
                  </a:solidFill>
                  <a:latin typeface="Gagalin"/>
                </a:rPr>
                <a:t>Book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59385" y="3526806"/>
            <a:ext cx="10083236" cy="1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6"/>
              </a:lnSpc>
            </a:pPr>
            <a:r>
              <a:rPr lang="en-US" sz="10719">
                <a:solidFill>
                  <a:srgbClr val="A64818"/>
                </a:solidFill>
                <a:latin typeface="Gagalin"/>
              </a:rPr>
              <a:t>Por QUE livros?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6386982"/>
            <a:ext cx="5700605" cy="4114800"/>
          </a:xfrm>
          <a:custGeom>
            <a:avLst/>
            <a:gdLst/>
            <a:ahLst/>
            <a:cxnLst/>
            <a:rect r="r" b="b" t="t" l="l"/>
            <a:pathLst>
              <a:path h="4114800" w="5700605">
                <a:moveTo>
                  <a:pt x="5700605" y="0"/>
                </a:moveTo>
                <a:lnTo>
                  <a:pt x="0" y="0"/>
                </a:lnTo>
                <a:lnTo>
                  <a:pt x="0" y="4114800"/>
                </a:lnTo>
                <a:lnTo>
                  <a:pt x="5700605" y="4114800"/>
                </a:lnTo>
                <a:lnTo>
                  <a:pt x="57006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59224" y="7273121"/>
            <a:ext cx="6000151" cy="5407544"/>
          </a:xfrm>
          <a:custGeom>
            <a:avLst/>
            <a:gdLst/>
            <a:ahLst/>
            <a:cxnLst/>
            <a:rect r="r" b="b" t="t" l="l"/>
            <a:pathLst>
              <a:path h="5407544" w="6000151">
                <a:moveTo>
                  <a:pt x="0" y="0"/>
                </a:moveTo>
                <a:lnTo>
                  <a:pt x="6000152" y="0"/>
                </a:lnTo>
                <a:lnTo>
                  <a:pt x="6000152" y="5407543"/>
                </a:lnTo>
                <a:lnTo>
                  <a:pt x="0" y="5407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5752" y="79241"/>
            <a:ext cx="4859604" cy="1090756"/>
            <a:chOff x="0" y="0"/>
            <a:chExt cx="6479472" cy="1454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22" cy="1454341"/>
            </a:xfrm>
            <a:custGeom>
              <a:avLst/>
              <a:gdLst/>
              <a:ahLst/>
              <a:cxnLst/>
              <a:rect r="r" b="b" t="t" l="l"/>
              <a:pathLst>
                <a:path h="1454341" w="1934822">
                  <a:moveTo>
                    <a:pt x="0" y="0"/>
                  </a:moveTo>
                  <a:lnTo>
                    <a:pt x="1934822" y="0"/>
                  </a:lnTo>
                  <a:lnTo>
                    <a:pt x="1934822" y="1454341"/>
                  </a:lnTo>
                  <a:lnTo>
                    <a:pt x="0" y="1454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422657" y="82377"/>
              <a:ext cx="4056815" cy="1184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58"/>
                </a:lnSpc>
              </a:pPr>
              <a:r>
                <a:rPr lang="en-US" sz="5327">
                  <a:solidFill>
                    <a:srgbClr val="9B6543"/>
                  </a:solidFill>
                  <a:latin typeface="Gagalin"/>
                </a:rPr>
                <a:t>Open</a:t>
              </a:r>
              <a:r>
                <a:rPr lang="en-US" sz="5327">
                  <a:solidFill>
                    <a:srgbClr val="000000"/>
                  </a:solidFill>
                  <a:latin typeface="Gagalin"/>
                </a:rPr>
                <a:t> </a:t>
              </a:r>
              <a:r>
                <a:rPr lang="en-US" sz="5327">
                  <a:solidFill>
                    <a:srgbClr val="A64818"/>
                  </a:solidFill>
                  <a:latin typeface="Gagalin"/>
                </a:rPr>
                <a:t>Book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920616" y="5555994"/>
            <a:ext cx="3415833" cy="2888388"/>
          </a:xfrm>
          <a:custGeom>
            <a:avLst/>
            <a:gdLst/>
            <a:ahLst/>
            <a:cxnLst/>
            <a:rect r="r" b="b" t="t" l="l"/>
            <a:pathLst>
              <a:path h="2888388" w="3415833">
                <a:moveTo>
                  <a:pt x="0" y="0"/>
                </a:moveTo>
                <a:lnTo>
                  <a:pt x="3415833" y="0"/>
                </a:lnTo>
                <a:lnTo>
                  <a:pt x="3415833" y="2888388"/>
                </a:lnTo>
                <a:lnTo>
                  <a:pt x="0" y="28883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00000">
            <a:off x="10748916" y="6054261"/>
            <a:ext cx="2390482" cy="2368751"/>
          </a:xfrm>
          <a:custGeom>
            <a:avLst/>
            <a:gdLst/>
            <a:ahLst/>
            <a:cxnLst/>
            <a:rect r="r" b="b" t="t" l="l"/>
            <a:pathLst>
              <a:path h="2368751" w="2390482">
                <a:moveTo>
                  <a:pt x="0" y="0"/>
                </a:moveTo>
                <a:lnTo>
                  <a:pt x="2390482" y="0"/>
                </a:lnTo>
                <a:lnTo>
                  <a:pt x="2390482" y="2368751"/>
                </a:lnTo>
                <a:lnTo>
                  <a:pt x="0" y="23687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45850" y="1916385"/>
            <a:ext cx="5557160" cy="123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4"/>
              </a:lnSpc>
            </a:pPr>
            <a:r>
              <a:rPr lang="en-US" sz="7160">
                <a:solidFill>
                  <a:srgbClr val="A64818"/>
                </a:solidFill>
                <a:latin typeface="Gagalin"/>
              </a:rPr>
              <a:t>Meus Valores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45032" y="1670592"/>
            <a:ext cx="1665714" cy="147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7"/>
              </a:lnSpc>
            </a:pPr>
            <a:r>
              <a:rPr lang="en-US" sz="8662">
                <a:solidFill>
                  <a:srgbClr val="A64818"/>
                </a:solidFill>
                <a:latin typeface="Gagalin"/>
              </a:rPr>
              <a:t>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39192" y="3188216"/>
            <a:ext cx="4380446" cy="195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5"/>
              </a:lnSpc>
            </a:pPr>
            <a:r>
              <a:rPr lang="en-US" sz="5625">
                <a:solidFill>
                  <a:srgbClr val="000000"/>
                </a:solidFill>
                <a:latin typeface="Gagalin"/>
              </a:rPr>
              <a:t> 4- Educação</a:t>
            </a:r>
          </a:p>
          <a:p>
            <a:pPr algn="ctr">
              <a:lnSpc>
                <a:spcPts val="7875"/>
              </a:lnSpc>
            </a:pPr>
            <a:r>
              <a:rPr lang="en-US" sz="5625">
                <a:solidFill>
                  <a:srgbClr val="000000"/>
                </a:solidFill>
                <a:latin typeface="Gagalin"/>
              </a:rPr>
              <a:t> de qualidade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0407" y="3188216"/>
            <a:ext cx="5337534" cy="493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4564" indent="-607282" lvl="1">
              <a:lnSpc>
                <a:spcPts val="7875"/>
              </a:lnSpc>
              <a:buFont typeface="Arial"/>
              <a:buChar char="•"/>
            </a:pPr>
            <a:r>
              <a:rPr lang="en-US" sz="5625">
                <a:solidFill>
                  <a:srgbClr val="000000"/>
                </a:solidFill>
                <a:latin typeface="Gagalin"/>
              </a:rPr>
              <a:t>Empatia</a:t>
            </a:r>
          </a:p>
          <a:p>
            <a:pPr algn="ctr" marL="1214564" indent="-607282" lvl="1">
              <a:lnSpc>
                <a:spcPts val="7875"/>
              </a:lnSpc>
              <a:buFont typeface="Arial"/>
              <a:buChar char="•"/>
            </a:pPr>
            <a:r>
              <a:rPr lang="en-US" sz="5625">
                <a:solidFill>
                  <a:srgbClr val="000000"/>
                </a:solidFill>
                <a:latin typeface="Gagalin"/>
              </a:rPr>
              <a:t>Altruísmo</a:t>
            </a:r>
          </a:p>
          <a:p>
            <a:pPr algn="ctr" marL="1214564" indent="-607282" lvl="1">
              <a:lnSpc>
                <a:spcPts val="7875"/>
              </a:lnSpc>
              <a:buFont typeface="Arial"/>
              <a:buChar char="•"/>
            </a:pPr>
            <a:r>
              <a:rPr lang="en-US" sz="5625">
                <a:solidFill>
                  <a:srgbClr val="000000"/>
                </a:solidFill>
                <a:latin typeface="Gagalin"/>
              </a:rPr>
              <a:t>Comunicação</a:t>
            </a:r>
          </a:p>
          <a:p>
            <a:pPr algn="ctr" marL="1214564" indent="-607282" lvl="1">
              <a:lnSpc>
                <a:spcPts val="7875"/>
              </a:lnSpc>
              <a:buFont typeface="Arial"/>
              <a:buChar char="•"/>
            </a:pPr>
            <a:r>
              <a:rPr lang="en-US" sz="5625">
                <a:solidFill>
                  <a:srgbClr val="000000"/>
                </a:solidFill>
                <a:latin typeface="Gagalin"/>
              </a:rPr>
              <a:t>Paciência</a:t>
            </a:r>
          </a:p>
          <a:p>
            <a:pPr algn="ctr">
              <a:lnSpc>
                <a:spcPts val="787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94688">
            <a:off x="-881355" y="7200900"/>
            <a:ext cx="2334214" cy="4114800"/>
          </a:xfrm>
          <a:custGeom>
            <a:avLst/>
            <a:gdLst/>
            <a:ahLst/>
            <a:cxnLst/>
            <a:rect r="r" b="b" t="t" l="l"/>
            <a:pathLst>
              <a:path h="4114800" w="2334214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18343" y="-712005"/>
            <a:ext cx="3657600" cy="1882001"/>
          </a:xfrm>
          <a:custGeom>
            <a:avLst/>
            <a:gdLst/>
            <a:ahLst/>
            <a:cxnLst/>
            <a:rect r="r" b="b" t="t" l="l"/>
            <a:pathLst>
              <a:path h="1882001" w="3657600">
                <a:moveTo>
                  <a:pt x="0" y="0"/>
                </a:moveTo>
                <a:lnTo>
                  <a:pt x="3657600" y="0"/>
                </a:lnTo>
                <a:lnTo>
                  <a:pt x="3657600" y="1882002"/>
                </a:lnTo>
                <a:lnTo>
                  <a:pt x="0" y="188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5752" y="79241"/>
            <a:ext cx="4859604" cy="1090756"/>
            <a:chOff x="0" y="0"/>
            <a:chExt cx="6479472" cy="1454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4822" cy="1454341"/>
            </a:xfrm>
            <a:custGeom>
              <a:avLst/>
              <a:gdLst/>
              <a:ahLst/>
              <a:cxnLst/>
              <a:rect r="r" b="b" t="t" l="l"/>
              <a:pathLst>
                <a:path h="1454341" w="1934822">
                  <a:moveTo>
                    <a:pt x="0" y="0"/>
                  </a:moveTo>
                  <a:lnTo>
                    <a:pt x="1934822" y="0"/>
                  </a:lnTo>
                  <a:lnTo>
                    <a:pt x="1934822" y="1454341"/>
                  </a:lnTo>
                  <a:lnTo>
                    <a:pt x="0" y="1454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422657" y="82377"/>
              <a:ext cx="4056815" cy="1184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58"/>
                </a:lnSpc>
              </a:pPr>
              <a:r>
                <a:rPr lang="en-US" sz="5327">
                  <a:solidFill>
                    <a:srgbClr val="9B6543"/>
                  </a:solidFill>
                  <a:latin typeface="Gagalin"/>
                </a:rPr>
                <a:t>Open</a:t>
              </a:r>
              <a:r>
                <a:rPr lang="en-US" sz="5327">
                  <a:solidFill>
                    <a:srgbClr val="000000"/>
                  </a:solidFill>
                  <a:latin typeface="Gagalin"/>
                </a:rPr>
                <a:t> </a:t>
              </a:r>
              <a:r>
                <a:rPr lang="en-US" sz="5327">
                  <a:solidFill>
                    <a:srgbClr val="A64818"/>
                  </a:solidFill>
                  <a:latin typeface="Gagalin"/>
                </a:rPr>
                <a:t>Book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647933" y="3434537"/>
            <a:ext cx="10992134" cy="156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8">
                <a:solidFill>
                  <a:srgbClr val="000000"/>
                </a:solidFill>
                <a:latin typeface="Gagalin"/>
              </a:rPr>
              <a:t>O que é a </a:t>
            </a:r>
            <a:r>
              <a:rPr lang="en-US" sz="9128">
                <a:solidFill>
                  <a:srgbClr val="9B6543"/>
                </a:solidFill>
                <a:latin typeface="Gagalin"/>
              </a:rPr>
              <a:t>Open</a:t>
            </a:r>
            <a:r>
              <a:rPr lang="en-US" sz="9128">
                <a:solidFill>
                  <a:srgbClr val="000000"/>
                </a:solidFill>
                <a:latin typeface="Gagalin"/>
              </a:rPr>
              <a:t> </a:t>
            </a:r>
            <a:r>
              <a:rPr lang="en-US" sz="9128">
                <a:solidFill>
                  <a:srgbClr val="A64818"/>
                </a:solidFill>
                <a:latin typeface="Gagalin"/>
              </a:rPr>
              <a:t>Book</a:t>
            </a:r>
            <a:r>
              <a:rPr lang="en-US" sz="9128">
                <a:solidFill>
                  <a:srgbClr val="000000"/>
                </a:solidFill>
                <a:latin typeface="Gagalin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73699">
            <a:off x="-336577" y="7240557"/>
            <a:ext cx="3730939" cy="4114800"/>
          </a:xfrm>
          <a:custGeom>
            <a:avLst/>
            <a:gdLst/>
            <a:ahLst/>
            <a:cxnLst/>
            <a:rect r="r" b="b" t="t" l="l"/>
            <a:pathLst>
              <a:path h="4114800" w="3730939">
                <a:moveTo>
                  <a:pt x="0" y="0"/>
                </a:moveTo>
                <a:lnTo>
                  <a:pt x="3730939" y="0"/>
                </a:lnTo>
                <a:lnTo>
                  <a:pt x="3730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979549">
            <a:off x="15393830" y="-686312"/>
            <a:ext cx="3730939" cy="4114800"/>
          </a:xfrm>
          <a:custGeom>
            <a:avLst/>
            <a:gdLst/>
            <a:ahLst/>
            <a:cxnLst/>
            <a:rect r="r" b="b" t="t" l="l"/>
            <a:pathLst>
              <a:path h="4114800" w="3730939">
                <a:moveTo>
                  <a:pt x="3730940" y="0"/>
                </a:moveTo>
                <a:lnTo>
                  <a:pt x="0" y="0"/>
                </a:lnTo>
                <a:lnTo>
                  <a:pt x="0" y="4114800"/>
                </a:lnTo>
                <a:lnTo>
                  <a:pt x="3730940" y="4114800"/>
                </a:lnTo>
                <a:lnTo>
                  <a:pt x="3730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087" y="501455"/>
            <a:ext cx="40879267" cy="28630113"/>
          </a:xfrm>
          <a:custGeom>
            <a:avLst/>
            <a:gdLst/>
            <a:ahLst/>
            <a:cxnLst/>
            <a:rect r="r" b="b" t="t" l="l"/>
            <a:pathLst>
              <a:path h="28630113" w="40879267">
                <a:moveTo>
                  <a:pt x="0" y="0"/>
                </a:moveTo>
                <a:lnTo>
                  <a:pt x="40879267" y="0"/>
                </a:lnTo>
                <a:lnTo>
                  <a:pt x="40879267" y="28630113"/>
                </a:lnTo>
                <a:lnTo>
                  <a:pt x="0" y="28630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662394" y="-1351049"/>
            <a:ext cx="5216125" cy="6154720"/>
          </a:xfrm>
          <a:custGeom>
            <a:avLst/>
            <a:gdLst/>
            <a:ahLst/>
            <a:cxnLst/>
            <a:rect r="r" b="b" t="t" l="l"/>
            <a:pathLst>
              <a:path h="6154720" w="5216125">
                <a:moveTo>
                  <a:pt x="0" y="6154720"/>
                </a:moveTo>
                <a:lnTo>
                  <a:pt x="5216125" y="6154720"/>
                </a:lnTo>
                <a:lnTo>
                  <a:pt x="5216125" y="0"/>
                </a:lnTo>
                <a:lnTo>
                  <a:pt x="0" y="0"/>
                </a:lnTo>
                <a:lnTo>
                  <a:pt x="0" y="615472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276798"/>
            <a:ext cx="2887722" cy="4601947"/>
          </a:xfrm>
          <a:custGeom>
            <a:avLst/>
            <a:gdLst/>
            <a:ahLst/>
            <a:cxnLst/>
            <a:rect r="r" b="b" t="t" l="l"/>
            <a:pathLst>
              <a:path h="4601947" w="2887722">
                <a:moveTo>
                  <a:pt x="0" y="0"/>
                </a:moveTo>
                <a:lnTo>
                  <a:pt x="2887722" y="0"/>
                </a:lnTo>
                <a:lnTo>
                  <a:pt x="2887722" y="4601948"/>
                </a:lnTo>
                <a:lnTo>
                  <a:pt x="0" y="4601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64202" y="-542822"/>
            <a:ext cx="7315200" cy="1492746"/>
          </a:xfrm>
          <a:custGeom>
            <a:avLst/>
            <a:gdLst/>
            <a:ahLst/>
            <a:cxnLst/>
            <a:rect r="r" b="b" t="t" l="l"/>
            <a:pathLst>
              <a:path h="1492746" w="7315200">
                <a:moveTo>
                  <a:pt x="0" y="0"/>
                </a:moveTo>
                <a:lnTo>
                  <a:pt x="7315200" y="0"/>
                </a:lnTo>
                <a:lnTo>
                  <a:pt x="7315200" y="1492746"/>
                </a:lnTo>
                <a:lnTo>
                  <a:pt x="0" y="1492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3487" y="9577772"/>
            <a:ext cx="7315200" cy="1492746"/>
          </a:xfrm>
          <a:custGeom>
            <a:avLst/>
            <a:gdLst/>
            <a:ahLst/>
            <a:cxnLst/>
            <a:rect r="r" b="b" t="t" l="l"/>
            <a:pathLst>
              <a:path h="1492746" w="7315200">
                <a:moveTo>
                  <a:pt x="0" y="0"/>
                </a:moveTo>
                <a:lnTo>
                  <a:pt x="7315200" y="0"/>
                </a:lnTo>
                <a:lnTo>
                  <a:pt x="7315200" y="1492747"/>
                </a:lnTo>
                <a:lnTo>
                  <a:pt x="0" y="1492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62158" y="0"/>
            <a:ext cx="7533553" cy="6954049"/>
          </a:xfrm>
          <a:custGeom>
            <a:avLst/>
            <a:gdLst/>
            <a:ahLst/>
            <a:cxnLst/>
            <a:rect r="r" b="b" t="t" l="l"/>
            <a:pathLst>
              <a:path h="6954049" w="7533553">
                <a:moveTo>
                  <a:pt x="0" y="0"/>
                </a:moveTo>
                <a:lnTo>
                  <a:pt x="7533554" y="0"/>
                </a:lnTo>
                <a:lnTo>
                  <a:pt x="7533554" y="6954049"/>
                </a:lnTo>
                <a:lnTo>
                  <a:pt x="0" y="69540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21461" y="5893593"/>
            <a:ext cx="6508698" cy="4067936"/>
          </a:xfrm>
          <a:custGeom>
            <a:avLst/>
            <a:gdLst/>
            <a:ahLst/>
            <a:cxnLst/>
            <a:rect r="r" b="b" t="t" l="l"/>
            <a:pathLst>
              <a:path h="4067936" w="6508698">
                <a:moveTo>
                  <a:pt x="0" y="0"/>
                </a:moveTo>
                <a:lnTo>
                  <a:pt x="6508698" y="0"/>
                </a:lnTo>
                <a:lnTo>
                  <a:pt x="6508698" y="4067936"/>
                </a:lnTo>
                <a:lnTo>
                  <a:pt x="0" y="4067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86354" y="1726311"/>
            <a:ext cx="4824733" cy="5610155"/>
          </a:xfrm>
          <a:custGeom>
            <a:avLst/>
            <a:gdLst/>
            <a:ahLst/>
            <a:cxnLst/>
            <a:rect r="r" b="b" t="t" l="l"/>
            <a:pathLst>
              <a:path h="5610155" w="4824733">
                <a:moveTo>
                  <a:pt x="0" y="0"/>
                </a:moveTo>
                <a:lnTo>
                  <a:pt x="4824733" y="0"/>
                </a:lnTo>
                <a:lnTo>
                  <a:pt x="4824733" y="5610155"/>
                </a:lnTo>
                <a:lnTo>
                  <a:pt x="0" y="56101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0900" y="-8845598"/>
            <a:ext cx="16504522" cy="9482598"/>
          </a:xfrm>
          <a:custGeom>
            <a:avLst/>
            <a:gdLst/>
            <a:ahLst/>
            <a:cxnLst/>
            <a:rect r="r" b="b" t="t" l="l"/>
            <a:pathLst>
              <a:path h="9482598" w="16504522">
                <a:moveTo>
                  <a:pt x="0" y="0"/>
                </a:moveTo>
                <a:lnTo>
                  <a:pt x="16504522" y="0"/>
                </a:lnTo>
                <a:lnTo>
                  <a:pt x="16504522" y="9482598"/>
                </a:lnTo>
                <a:lnTo>
                  <a:pt x="0" y="948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69815" y="1171575"/>
            <a:ext cx="8966475" cy="152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9"/>
              </a:lnSpc>
            </a:pPr>
            <a:r>
              <a:rPr lang="en-US" sz="11027">
                <a:solidFill>
                  <a:srgbClr val="9B6543"/>
                </a:solidFill>
                <a:latin typeface="Gagalin"/>
              </a:rPr>
              <a:t>DIFICULDADES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34373" y="4144978"/>
            <a:ext cx="8966475" cy="152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9"/>
              </a:lnSpc>
            </a:pPr>
            <a:r>
              <a:rPr lang="en-US" sz="11027">
                <a:solidFill>
                  <a:srgbClr val="9B6543"/>
                </a:solidFill>
                <a:latin typeface="Gagalin"/>
              </a:rPr>
              <a:t>APRENDIZADOS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60762" y="6927486"/>
            <a:ext cx="10196687" cy="152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9"/>
              </a:lnSpc>
            </a:pPr>
            <a:r>
              <a:rPr lang="en-US" sz="11027">
                <a:solidFill>
                  <a:srgbClr val="9B6543"/>
                </a:solidFill>
                <a:latin typeface="Gagalin"/>
              </a:rPr>
              <a:t>AGRADECIMENTOS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778" y="402201"/>
            <a:ext cx="16504522" cy="9482598"/>
          </a:xfrm>
          <a:custGeom>
            <a:avLst/>
            <a:gdLst/>
            <a:ahLst/>
            <a:cxnLst/>
            <a:rect r="r" b="b" t="t" l="l"/>
            <a:pathLst>
              <a:path h="9482598" w="16504522">
                <a:moveTo>
                  <a:pt x="0" y="0"/>
                </a:moveTo>
                <a:lnTo>
                  <a:pt x="16504522" y="0"/>
                </a:lnTo>
                <a:lnTo>
                  <a:pt x="16504522" y="9482598"/>
                </a:lnTo>
                <a:lnTo>
                  <a:pt x="0" y="948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9891" y="2570475"/>
            <a:ext cx="8402482" cy="189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82"/>
              </a:lnSpc>
            </a:pPr>
            <a:r>
              <a:rPr lang="en-US" sz="13662">
                <a:solidFill>
                  <a:srgbClr val="9B6543"/>
                </a:solidFill>
                <a:latin typeface="Gagalin"/>
              </a:rPr>
              <a:t>CONCLUSÃO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77775" y="6702267"/>
            <a:ext cx="6458529" cy="255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0"/>
              </a:lnSpc>
            </a:pPr>
            <a:r>
              <a:rPr lang="en-US" sz="4678">
                <a:solidFill>
                  <a:srgbClr val="9B6543"/>
                </a:solidFill>
                <a:latin typeface="Calibri (MS) Bold"/>
              </a:rPr>
              <a:t>Ivan Rangel Pestana</a:t>
            </a:r>
          </a:p>
          <a:p>
            <a:pPr algn="ctr">
              <a:lnSpc>
                <a:spcPts val="6550"/>
              </a:lnSpc>
            </a:pPr>
            <a:r>
              <a:rPr lang="en-US" sz="4678">
                <a:solidFill>
                  <a:srgbClr val="9B6543"/>
                </a:solidFill>
                <a:latin typeface="Calibri (MS) Bold"/>
              </a:rPr>
              <a:t>ivan.marcolin@gmail.com</a:t>
            </a:r>
          </a:p>
          <a:p>
            <a:pPr algn="ctr">
              <a:lnSpc>
                <a:spcPts val="6550"/>
              </a:lnSpc>
            </a:pPr>
            <a:r>
              <a:rPr lang="en-US" sz="4678">
                <a:solidFill>
                  <a:srgbClr val="9B6543"/>
                </a:solidFill>
                <a:latin typeface="Calibri (MS) Bold"/>
              </a:rPr>
              <a:t>1CCO 042419013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DAGHUQoojcM</dc:identifier>
  <dcterms:modified xsi:type="dcterms:W3CDTF">2011-08-01T06:04:30Z</dcterms:modified>
  <cp:revision>1</cp:revision>
  <dc:title>Open Book</dc:title>
</cp:coreProperties>
</file>