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4" r:id="rId3"/>
    <p:sldId id="345" r:id="rId4"/>
    <p:sldId id="346" r:id="rId5"/>
    <p:sldId id="325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5372" autoAdjust="0"/>
  </p:normalViewPr>
  <p:slideViewPr>
    <p:cSldViewPr snapToGrid="0">
      <p:cViewPr varScale="1">
        <p:scale>
          <a:sx n="95" d="100"/>
          <a:sy n="95" d="100"/>
        </p:scale>
        <p:origin x="4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AA794-CD87-474A-AE93-6B0853F37724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0E3DB-5108-45C5-BEC5-D8529F98AB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7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0E3DB-5108-45C5-BEC5-D8529F98AB9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45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Las aves del mismo plumaje vuelan juntas.</a:t>
            </a:r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0E3DB-5108-45C5-BEC5-D8529F98AB9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CA876-721C-4E6F-AC7B-25B9CD1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C245B-1A11-4BD3-85D1-CF8AAF44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92624-4EB1-4139-8B9F-955FD2A3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C10E12D-7080-4DC4-B512-B75D965DE066}" type="datetime1">
              <a:rPr lang="es-MX" smtClean="0"/>
              <a:t>27/06/2022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12B28-9F7C-4FB6-8527-4BB8ADAE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46892-69C8-44C9-A960-5FBD8183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6ADC123-AEF6-44EA-95D9-E02AEF0F2B8B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91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7AEB8-61FF-4975-8B85-FFFEB877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B623EE-69D6-457B-A0AC-274DE68DA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07551-56D6-4245-B8E3-36C8BCFB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EE6-4A2C-427E-A028-7A1CB379ECDD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FA429-0B6B-4DD7-AFE4-2B4840C4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Artificial Intelligence - UMG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1AED4-2286-4E83-B766-D4C13659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2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454ED-2F29-4FB0-B1D4-D41F4BAC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A6A89B-CF12-4003-A1B0-7669CB38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91DEF-8FBC-4710-8BF0-B5EB28F4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F7B8-6E04-4275-ACE7-C77A5C166633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11966-2BC9-4DD3-B265-35FFAE2F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Artificial Intelligence - UMG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99BF5-3C98-4E22-B8D4-E0FBB68B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87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99ABA-8C52-47B1-AB20-B354EB47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B3165-D496-4124-A9AE-42DBB3B4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F580C-6D39-4951-86D1-F391D09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0F99-E314-468B-AC56-8C46BFC15B2C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0CC7F-B3FE-44FA-B07E-D38761EF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82462-6D2D-40FD-B595-57BE3A30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0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88F85-2B59-44DB-B1DE-C39E6A10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20F777-F846-445F-A555-80B8D218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E1A48-1EE9-4FBC-AE03-80173F6B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324704A7-5BCF-4921-8D49-F53ED05F9C2D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084B5-4FAF-4B20-ACCA-10355677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59790-3B3A-4C1E-80F4-AC5F97A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6ADC123-AEF6-44EA-95D9-E02AEF0F2B8B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B342-0211-45E5-85CB-45627E48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ACD00-50DA-4D4E-B07B-6C2E7E4BA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ADD7F-69F4-4E8E-B2C5-BDE26C3A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4EFFC-9AE2-469E-BE3E-EDC02100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DB63-6DDB-4F4E-80DC-906B0EF7852E}" type="datetime1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773E07-AB65-4C7E-8915-82740317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2F67A-A058-4671-9665-10546319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7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EC9FC-3CC7-4FA4-866F-58D533BD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3ED46-AA40-44FC-AD71-D4A1070E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11317-0324-4BFB-B928-A03C04A8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B6A596-9F8B-4F9C-B7FE-15D83D34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698D03-F272-4EA8-8A6E-E28B7D478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AB48FE-9289-435C-A558-144C384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207-FC2B-426E-930D-B88E87CA90AF}" type="datetime1">
              <a:rPr lang="es-MX" smtClean="0"/>
              <a:t>27/06/2022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587680-95BA-47B4-B6B8-59766035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Mining</a:t>
            </a:r>
            <a:r>
              <a:rPr lang="es-MX" dirty="0"/>
              <a:t> - UMG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EE7ABE-A0AC-4DBF-BF99-8569F0CA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3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D8CC0-18C0-4DCC-A1E5-8A6B54D9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E8D482-2883-4AD9-8750-6E5724E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302-68D3-4364-B792-5FACEC0A6B47}" type="datetime1">
              <a:rPr lang="es-MX" smtClean="0"/>
              <a:t>27/06/2022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910239-3812-49A2-B5B0-4B8702C6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B8503F-ED31-4E64-B107-5A59EBD4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3C402-281F-4DCF-894A-62273413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C0CE-824B-4B44-91F9-694C77C690B1}" type="datetime1">
              <a:rPr lang="es-MX" smtClean="0"/>
              <a:t>27/06/2022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409622-4EDE-4774-881E-4A2ED990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A1032-E848-4966-AD84-DDF4BA8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4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001F-07F0-4565-99C0-D7B423C2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B4450-CC9E-45A3-B959-76C12AAD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2E962-E875-4C2A-B976-95E6D310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89507-435A-4DDF-B22F-D6869E67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F66B-1BCF-49DE-819B-A054C4EC3BE0}" type="datetime1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2DAD7F-93B6-45B4-BD5C-E5C73A3B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Artificial Intelligence - UMG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D8FBD4-980E-4993-8CE1-E4CCA62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8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2AB15-DC55-4ED4-82BC-0DB06313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81354-030A-438F-B438-11A985FD4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59E624-0950-4758-BAE1-067B89CFE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EF1BE-C8BF-4477-828D-3F9D6B1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BBA-B9E0-48FC-AC29-750270ECB18A}" type="datetime1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08408-63F9-4918-82C6-2DB8F12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Artificial Intelligence - UMG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23C1C-4C55-4977-AFE2-F85033B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51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2134D3-B24B-40A7-947D-0AF76BE2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7E52C-6E95-4A55-B57C-98A4ADE4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3BCA0-DF7C-4471-BA2B-541B1B47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4C498B61-C709-4E15-AEAD-A233D402DCC8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2D1FE-735F-4E4A-AE2E-8072E20B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MX" dirty="0"/>
              <a:t>Data </a:t>
            </a:r>
            <a:r>
              <a:rPr lang="es-MX" dirty="0" err="1"/>
              <a:t>Mining</a:t>
            </a:r>
            <a:r>
              <a:rPr lang="es-MX" dirty="0"/>
              <a:t> - UMG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FE0FA-A2BC-458C-BD94-1C6074D6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6ADC123-AEF6-44EA-95D9-E02AEF0F2B8B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9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+mj-ea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eep learning vs. machine learning: ¿en qué se diferencian? - IONOS">
            <a:extLst>
              <a:ext uri="{FF2B5EF4-FFF2-40B4-BE49-F238E27FC236}">
                <a16:creationId xmlns:a16="http://schemas.microsoft.com/office/drawing/2014/main" id="{389244BE-3AA8-A3D7-440F-EE98C9BB7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" r="46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8496C4-7494-4010-B995-8DAEAC2B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s-MX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s-MX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s-MX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2A910-BFC2-4A1D-955A-C0C5A5748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 Reyes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60DE6-ED4F-4580-B670-8D3C3F4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400AF1-65C6-49C9-8A8E-F3FEE1376FF1}" type="datetime1">
              <a:rPr lang="es-MX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27/06/2022</a:t>
            </a:fld>
            <a:endParaRPr lang="es-MX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9C8-7BCF-49A8-96ED-E8F0EE26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B2B60-A302-48AF-A23B-0AF2CB4E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ADC123-AEF6-44EA-95D9-E02AEF0F2B8B}" type="slidenum">
              <a:rPr lang="es-MX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s-MX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9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3D20-84DC-4FBA-AF35-E53470F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272A-3706-4C1C-81A0-43A5FC21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4351338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 deep learning framework for Python</a:t>
            </a:r>
          </a:p>
          <a:p>
            <a:r>
              <a:rPr lang="en-US" dirty="0">
                <a:hlinkClick r:id="rId3"/>
              </a:rPr>
              <a:t>https://keras.io/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E975-6906-441A-BA7D-BF4A862F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0F99-E314-468B-AC56-8C46BFC15B2C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E2E0-7B61-46BE-93DA-7F81797B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66E-9E09-4BB7-BF05-6C189F3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2</a:t>
            </a:fld>
            <a:endParaRPr lang="es-MX"/>
          </a:p>
        </p:txBody>
      </p:sp>
      <p:pic>
        <p:nvPicPr>
          <p:cNvPr id="2050" name="Picture 2" descr="Keras: the Python deep learning API">
            <a:extLst>
              <a:ext uri="{FF2B5EF4-FFF2-40B4-BE49-F238E27FC236}">
                <a16:creationId xmlns:a16="http://schemas.microsoft.com/office/drawing/2014/main" id="{6094D0F0-D8E3-63C4-4E10-A671B6B0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75" y="2721278"/>
            <a:ext cx="5852327" cy="16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F231-37F1-4760-AC27-E0EA742F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Pipeline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2363-699C-44EE-822A-3F998F0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0F99-E314-468B-AC56-8C46BFC15B2C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BCF0-D8C1-4795-B227-6469D5C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A700-E7F9-4851-BBD9-4EAFDB1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3</a:t>
            </a:fld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0FA65-1087-BD78-8C0B-73CC9E185610}"/>
              </a:ext>
            </a:extLst>
          </p:cNvPr>
          <p:cNvSpPr/>
          <p:nvPr/>
        </p:nvSpPr>
        <p:spPr>
          <a:xfrm>
            <a:off x="3310094" y="2664617"/>
            <a:ext cx="1582205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</a:t>
            </a:r>
            <a:r>
              <a:rPr lang="es-MX" dirty="0" err="1"/>
              <a:t>Collection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2D875-E95A-D6AB-8924-412865838A58}"/>
              </a:ext>
            </a:extLst>
          </p:cNvPr>
          <p:cNvSpPr/>
          <p:nvPr/>
        </p:nvSpPr>
        <p:spPr>
          <a:xfrm>
            <a:off x="5468363" y="2664617"/>
            <a:ext cx="1618640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Preprocessing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9E40B-87A5-7C89-F05B-04C3412EC784}"/>
              </a:ext>
            </a:extLst>
          </p:cNvPr>
          <p:cNvSpPr/>
          <p:nvPr/>
        </p:nvSpPr>
        <p:spPr>
          <a:xfrm>
            <a:off x="7557127" y="2686842"/>
            <a:ext cx="1618640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B2030-AA04-72BB-C78B-E5BE48C3EABB}"/>
              </a:ext>
            </a:extLst>
          </p:cNvPr>
          <p:cNvSpPr/>
          <p:nvPr/>
        </p:nvSpPr>
        <p:spPr>
          <a:xfrm>
            <a:off x="9582645" y="2686841"/>
            <a:ext cx="1618640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Evaluation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D99A5-B009-14A9-AA40-87C7226375AA}"/>
              </a:ext>
            </a:extLst>
          </p:cNvPr>
          <p:cNvSpPr/>
          <p:nvPr/>
        </p:nvSpPr>
        <p:spPr>
          <a:xfrm>
            <a:off x="1148058" y="2398477"/>
            <a:ext cx="1325563" cy="588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MNIST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3DAA9-4BFB-3BD7-8CA1-CB0B1A357DD6}"/>
              </a:ext>
            </a:extLst>
          </p:cNvPr>
          <p:cNvSpPr/>
          <p:nvPr/>
        </p:nvSpPr>
        <p:spPr>
          <a:xfrm>
            <a:off x="1148058" y="3140746"/>
            <a:ext cx="1325563" cy="588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Fashion</a:t>
            </a:r>
            <a:r>
              <a:rPr lang="es-MX" dirty="0"/>
              <a:t> MNIST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6F8D65-A406-4414-9D36-4CB3345E4CD2}"/>
              </a:ext>
            </a:extLst>
          </p:cNvPr>
          <p:cNvSpPr/>
          <p:nvPr/>
        </p:nvSpPr>
        <p:spPr>
          <a:xfrm>
            <a:off x="1148057" y="3882718"/>
            <a:ext cx="1325563" cy="588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CIFAR10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2F66-A4D6-DEE2-62CD-24295D2BE2F7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473621" y="2692784"/>
            <a:ext cx="836473" cy="634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9665FE-4815-890D-634A-8F2BCC572287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2473621" y="3327399"/>
            <a:ext cx="836473" cy="10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689672-6BC4-3B2C-DB0A-1EA64EFCD89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2473620" y="3327399"/>
            <a:ext cx="836474" cy="84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2616B6-314E-F57F-5D84-795716EC545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892299" y="332739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48ED21-73D5-2E7C-9067-BDA464636943}"/>
              </a:ext>
            </a:extLst>
          </p:cNvPr>
          <p:cNvCxnSpPr>
            <a:cxnSpLocks/>
          </p:cNvCxnSpPr>
          <p:nvPr/>
        </p:nvCxnSpPr>
        <p:spPr>
          <a:xfrm>
            <a:off x="6981063" y="332739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695966-6676-1D0F-18CD-C334577D2D27}"/>
              </a:ext>
            </a:extLst>
          </p:cNvPr>
          <p:cNvCxnSpPr>
            <a:cxnSpLocks/>
          </p:cNvCxnSpPr>
          <p:nvPr/>
        </p:nvCxnSpPr>
        <p:spPr>
          <a:xfrm>
            <a:off x="9006581" y="336419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F602B56-0077-44B3-AE39-D804A1210C36}"/>
              </a:ext>
            </a:extLst>
          </p:cNvPr>
          <p:cNvSpPr/>
          <p:nvPr/>
        </p:nvSpPr>
        <p:spPr>
          <a:xfrm>
            <a:off x="6981063" y="4630736"/>
            <a:ext cx="1325563" cy="5886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MLP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C3442C-D16E-571A-BB9C-616AC2CF33AE}"/>
              </a:ext>
            </a:extLst>
          </p:cNvPr>
          <p:cNvSpPr/>
          <p:nvPr/>
        </p:nvSpPr>
        <p:spPr>
          <a:xfrm>
            <a:off x="8494970" y="4630736"/>
            <a:ext cx="1325563" cy="5886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CNN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E05744-C6D1-D346-2F9C-FE1305EBFCF7}"/>
              </a:ext>
            </a:extLst>
          </p:cNvPr>
          <p:cNvCxnSpPr>
            <a:cxnSpLocks/>
            <a:stCxn id="34" idx="0"/>
            <a:endCxn id="14" idx="2"/>
          </p:cNvCxnSpPr>
          <p:nvPr/>
        </p:nvCxnSpPr>
        <p:spPr>
          <a:xfrm flipV="1">
            <a:off x="7643845" y="4012405"/>
            <a:ext cx="722602" cy="618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FA81D0-88DE-F47B-59DD-1588D22C015F}"/>
              </a:ext>
            </a:extLst>
          </p:cNvPr>
          <p:cNvCxnSpPr>
            <a:cxnSpLocks/>
            <a:stCxn id="35" idx="0"/>
            <a:endCxn id="14" idx="2"/>
          </p:cNvCxnSpPr>
          <p:nvPr/>
        </p:nvCxnSpPr>
        <p:spPr>
          <a:xfrm flipH="1" flipV="1">
            <a:off x="8366447" y="4012405"/>
            <a:ext cx="791305" cy="618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C500FF5-8F06-678A-1347-075768C8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970" y="567791"/>
            <a:ext cx="3251064" cy="17481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1C8A97-C9C2-452A-D256-3B70CA15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78" y="4267110"/>
            <a:ext cx="2336354" cy="17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389-B86D-4ECF-C43E-7982F51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Activity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5A2E-6B7F-F5DA-88A5-247BF08E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0F99-E314-468B-AC56-8C46BFC15B2C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FBD4-A8F7-7340-6EE5-2A8CFEA2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Introduction to Keras</a:t>
            </a: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5703-A1A7-8A1E-CD99-2127896E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4</a:t>
            </a:fld>
            <a:endParaRPr lang="es-MX"/>
          </a:p>
        </p:txBody>
      </p:sp>
      <p:pic>
        <p:nvPicPr>
          <p:cNvPr id="3074" name="Picture 2" descr="Google Colaboratory Colab - Guía Completa Español - Marketing Branding">
            <a:extLst>
              <a:ext uri="{FF2B5EF4-FFF2-40B4-BE49-F238E27FC236}">
                <a16:creationId xmlns:a16="http://schemas.microsoft.com/office/drawing/2014/main" id="{650C747A-3643-7E6A-BAB7-46BD198E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59" y="1565143"/>
            <a:ext cx="5250682" cy="350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52029-BBE0-9873-627A-0D60BA78B739}"/>
              </a:ext>
            </a:extLst>
          </p:cNvPr>
          <p:cNvSpPr txBox="1"/>
          <p:nvPr/>
        </p:nvSpPr>
        <p:spPr>
          <a:xfrm>
            <a:off x="3048838" y="486367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https://colab.research.google.com/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FE193-AC6A-45E7-9EA9-E7C6F00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382"/>
            <a:ext cx="10515600" cy="1325563"/>
          </a:xfrm>
        </p:spPr>
        <p:txBody>
          <a:bodyPr/>
          <a:lstStyle/>
          <a:p>
            <a:r>
              <a:rPr lang="es-MX" dirty="0" err="1"/>
              <a:t>Thanks</a:t>
            </a:r>
            <a:r>
              <a:rPr lang="es-MX" dirty="0"/>
              <a:t>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142F7-09B9-4D36-8D5F-0408D974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0F99-E314-468B-AC56-8C46BFC15B2C}" type="datetime1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B2EDA-3E17-446D-AD03-CA7C3C4F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to </a:t>
            </a:r>
            <a:r>
              <a:rPr lang="es-MX" dirty="0" err="1"/>
              <a:t>Keras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76248-1E09-46C8-B1CF-1F75FD28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C123-AEF6-44EA-95D9-E02AEF0F2B8B}" type="slidenum">
              <a:rPr lang="es-MX" smtClean="0"/>
              <a:t>5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F9E2B0-4DD1-49AA-B6B0-08F5FC988E3C}"/>
              </a:ext>
            </a:extLst>
          </p:cNvPr>
          <p:cNvSpPr txBox="1"/>
          <p:nvPr/>
        </p:nvSpPr>
        <p:spPr>
          <a:xfrm>
            <a:off x="4559001" y="3440613"/>
            <a:ext cx="3073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Ivan Reyes</a:t>
            </a:r>
          </a:p>
        </p:txBody>
      </p:sp>
    </p:spTree>
    <p:extLst>
      <p:ext uri="{BB962C8B-B14F-4D97-AF65-F5344CB8AC3E}">
        <p14:creationId xmlns:p14="http://schemas.microsoft.com/office/powerpoint/2010/main" val="3223770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82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Tema de Office</vt:lpstr>
      <vt:lpstr>Introduction to Keras</vt:lpstr>
      <vt:lpstr>Introduction</vt:lpstr>
      <vt:lpstr>Pipeline</vt:lpstr>
      <vt:lpstr>Activity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Genethic Algorithms</dc:title>
  <dc:creator>Iván Reyes Amezcua</dc:creator>
  <cp:lastModifiedBy>IVAN REYES AMEZCUA</cp:lastModifiedBy>
  <cp:revision>107</cp:revision>
  <dcterms:created xsi:type="dcterms:W3CDTF">2021-03-19T18:40:27Z</dcterms:created>
  <dcterms:modified xsi:type="dcterms:W3CDTF">2022-06-27T20:23:54Z</dcterms:modified>
</cp:coreProperties>
</file>