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Vizualizacija</a:t>
            </a:r>
            <a:r>
              <a:rPr lang="en-US" dirty="0" smtClean="0"/>
              <a:t> </a:t>
            </a:r>
            <a:r>
              <a:rPr lang="en-US" dirty="0" err="1" smtClean="0"/>
              <a:t>optimizacije</a:t>
            </a:r>
            <a:r>
              <a:rPr lang="en-US" dirty="0" smtClean="0"/>
              <a:t> </a:t>
            </a:r>
            <a:r>
              <a:rPr lang="en-US" dirty="0" err="1" smtClean="0"/>
              <a:t>prometa</a:t>
            </a:r>
            <a:r>
              <a:rPr lang="en-US" dirty="0" smtClean="0"/>
              <a:t> z </a:t>
            </a:r>
            <a:r>
              <a:rPr lang="en-US" dirty="0" err="1" smtClean="0"/>
              <a:t>genetskimi</a:t>
            </a:r>
            <a:r>
              <a:rPr lang="en-US" dirty="0" smtClean="0"/>
              <a:t> </a:t>
            </a:r>
            <a:r>
              <a:rPr lang="en-US" dirty="0" err="1" smtClean="0"/>
              <a:t>algoritmi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05400"/>
            <a:ext cx="7772400" cy="1752600"/>
          </a:xfrm>
        </p:spPr>
        <p:txBody>
          <a:bodyPr/>
          <a:lstStyle/>
          <a:p>
            <a:r>
              <a:rPr lang="en-US" dirty="0" smtClean="0"/>
              <a:t>Simon </a:t>
            </a:r>
            <a:r>
              <a:rPr lang="en-US" dirty="0" err="1" smtClean="0"/>
              <a:t>Ivanšek</a:t>
            </a:r>
            <a:r>
              <a:rPr lang="en-US" dirty="0" smtClean="0"/>
              <a:t>, prof. dr. Marko </a:t>
            </a:r>
            <a:r>
              <a:rPr lang="en-US" dirty="0" err="1" smtClean="0"/>
              <a:t>Robnik</a:t>
            </a:r>
            <a:r>
              <a:rPr lang="en-US" dirty="0" smtClean="0"/>
              <a:t> </a:t>
            </a:r>
            <a:r>
              <a:rPr lang="en-US" dirty="0" err="1" smtClean="0"/>
              <a:t>Šikonja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1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1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err="1" smtClean="0"/>
              <a:t>urejanja</a:t>
            </a:r>
            <a:r>
              <a:rPr lang="en-US" dirty="0" smtClean="0"/>
              <a:t> </a:t>
            </a:r>
            <a:r>
              <a:rPr lang="en-US" dirty="0" err="1" smtClean="0"/>
              <a:t>prometa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Nepotrebno</a:t>
            </a:r>
            <a:r>
              <a:rPr lang="en-US" dirty="0" smtClean="0"/>
              <a:t> </a:t>
            </a:r>
            <a:r>
              <a:rPr lang="en-US" dirty="0" err="1" smtClean="0"/>
              <a:t>zapravljanje</a:t>
            </a:r>
            <a:r>
              <a:rPr lang="en-US" dirty="0" smtClean="0"/>
              <a:t> </a:t>
            </a:r>
            <a:r>
              <a:rPr lang="en-US" dirty="0" err="1" smtClean="0"/>
              <a:t>časa</a:t>
            </a:r>
            <a:endParaRPr lang="en-US" dirty="0" smtClean="0"/>
          </a:p>
          <a:p>
            <a:r>
              <a:rPr lang="en-US" dirty="0" err="1" smtClean="0"/>
              <a:t>Stres</a:t>
            </a:r>
            <a:endParaRPr lang="en-US" dirty="0" smtClean="0"/>
          </a:p>
          <a:p>
            <a:r>
              <a:rPr lang="en-US" dirty="0" err="1" smtClean="0"/>
              <a:t>Onesnaževanje</a:t>
            </a:r>
            <a:endParaRPr lang="en-US" dirty="0" smtClean="0"/>
          </a:p>
          <a:p>
            <a:r>
              <a:rPr lang="en-US" dirty="0" err="1" smtClean="0"/>
              <a:t>Povečana</a:t>
            </a:r>
            <a:r>
              <a:rPr lang="en-US" dirty="0" smtClean="0"/>
              <a:t> </a:t>
            </a:r>
            <a:r>
              <a:rPr lang="en-US" dirty="0" err="1" smtClean="0"/>
              <a:t>nevarnost</a:t>
            </a:r>
            <a:r>
              <a:rPr lang="en-US" dirty="0" smtClean="0"/>
              <a:t> </a:t>
            </a:r>
            <a:r>
              <a:rPr lang="en-US" dirty="0" err="1" smtClean="0"/>
              <a:t>nesreč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0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Formalizacija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Optimizacija</a:t>
            </a:r>
            <a:r>
              <a:rPr lang="en-US" dirty="0"/>
              <a:t> </a:t>
            </a:r>
            <a:r>
              <a:rPr lang="en-US" dirty="0" err="1"/>
              <a:t>časa</a:t>
            </a:r>
            <a:r>
              <a:rPr lang="en-US" dirty="0"/>
              <a:t> </a:t>
            </a:r>
            <a:r>
              <a:rPr lang="en-US" dirty="0" err="1"/>
              <a:t>rdečih</a:t>
            </a:r>
            <a:r>
              <a:rPr lang="en-US" dirty="0"/>
              <a:t> in </a:t>
            </a:r>
            <a:r>
              <a:rPr lang="en-US" dirty="0" err="1"/>
              <a:t>zelenih</a:t>
            </a:r>
            <a:r>
              <a:rPr lang="en-US" dirty="0"/>
              <a:t> </a:t>
            </a:r>
            <a:r>
              <a:rPr lang="en-US" dirty="0" err="1"/>
              <a:t>luči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semaforjih</a:t>
            </a:r>
            <a:endParaRPr lang="en-US" dirty="0" smtClean="0"/>
          </a:p>
          <a:p>
            <a:r>
              <a:rPr lang="en-US" dirty="0" err="1" smtClean="0"/>
              <a:t>Želimo</a:t>
            </a:r>
            <a:r>
              <a:rPr lang="en-US" dirty="0" smtClean="0"/>
              <a:t> </a:t>
            </a:r>
            <a:r>
              <a:rPr lang="en-US" dirty="0" err="1" smtClean="0"/>
              <a:t>priti</a:t>
            </a:r>
            <a:r>
              <a:rPr lang="en-US" dirty="0" smtClean="0"/>
              <a:t> od </a:t>
            </a:r>
            <a:r>
              <a:rPr lang="en-US" dirty="0" err="1" smtClean="0"/>
              <a:t>začetka</a:t>
            </a:r>
            <a:r>
              <a:rPr lang="en-US" dirty="0" smtClean="0"/>
              <a:t> do </a:t>
            </a:r>
            <a:r>
              <a:rPr lang="en-US" dirty="0" err="1" smtClean="0"/>
              <a:t>cilja</a:t>
            </a:r>
            <a:r>
              <a:rPr lang="en-US" dirty="0" smtClean="0"/>
              <a:t> </a:t>
            </a:r>
            <a:r>
              <a:rPr lang="en-US" dirty="0" err="1" smtClean="0"/>
              <a:t>čimhitreje</a:t>
            </a:r>
            <a:r>
              <a:rPr lang="en-US" dirty="0" smtClean="0"/>
              <a:t> in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najkrajši</a:t>
            </a:r>
            <a:r>
              <a:rPr lang="en-US" dirty="0" smtClean="0"/>
              <a:t> </a:t>
            </a:r>
            <a:r>
              <a:rPr lang="en-US" dirty="0" err="1" smtClean="0"/>
              <a:t>poti</a:t>
            </a:r>
            <a:r>
              <a:rPr lang="en-US" dirty="0" smtClean="0"/>
              <a:t> – </a:t>
            </a:r>
            <a:r>
              <a:rPr lang="en-US" dirty="0" err="1" smtClean="0"/>
              <a:t>najkrajši</a:t>
            </a:r>
            <a:r>
              <a:rPr lang="en-US" dirty="0"/>
              <a:t> </a:t>
            </a:r>
            <a:r>
              <a:rPr lang="en-US" dirty="0" err="1" smtClean="0"/>
              <a:t>potovalni</a:t>
            </a:r>
            <a:r>
              <a:rPr lang="en-US" dirty="0" smtClean="0"/>
              <a:t> </a:t>
            </a:r>
            <a:r>
              <a:rPr lang="en-US" dirty="0" err="1" smtClean="0"/>
              <a:t>čas</a:t>
            </a:r>
            <a:endParaRPr lang="en-US" dirty="0" smtClean="0"/>
          </a:p>
          <a:p>
            <a:r>
              <a:rPr lang="en-US" dirty="0" err="1" smtClean="0"/>
              <a:t>Najkrajši</a:t>
            </a:r>
            <a:r>
              <a:rPr lang="en-US" dirty="0" smtClean="0"/>
              <a:t> </a:t>
            </a:r>
            <a:r>
              <a:rPr lang="en-US" dirty="0" err="1" smtClean="0"/>
              <a:t>potovalni</a:t>
            </a:r>
            <a:r>
              <a:rPr lang="en-US" dirty="0" smtClean="0"/>
              <a:t> </a:t>
            </a:r>
            <a:r>
              <a:rPr lang="en-US" dirty="0" err="1" smtClean="0"/>
              <a:t>čas</a:t>
            </a:r>
            <a:r>
              <a:rPr lang="en-US" dirty="0" smtClean="0"/>
              <a:t> - </a:t>
            </a:r>
            <a:r>
              <a:rPr lang="en-US" dirty="0" err="1"/>
              <a:t>n</a:t>
            </a:r>
            <a:r>
              <a:rPr lang="en-US" dirty="0" err="1" smtClean="0"/>
              <a:t>ajmanj</a:t>
            </a:r>
            <a:r>
              <a:rPr lang="en-US" dirty="0" smtClean="0"/>
              <a:t> </a:t>
            </a:r>
            <a:r>
              <a:rPr lang="en-US" dirty="0" err="1" smtClean="0"/>
              <a:t>časa</a:t>
            </a:r>
            <a:r>
              <a:rPr lang="en-US" dirty="0" smtClean="0"/>
              <a:t> </a:t>
            </a:r>
            <a:r>
              <a:rPr lang="en-US" dirty="0" err="1" smtClean="0"/>
              <a:t>čakamo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rdečih</a:t>
            </a:r>
            <a:r>
              <a:rPr lang="en-US" dirty="0" smtClean="0"/>
              <a:t> </a:t>
            </a:r>
            <a:r>
              <a:rPr lang="en-US" dirty="0" err="1" smtClean="0"/>
              <a:t>lučeh</a:t>
            </a:r>
            <a:r>
              <a:rPr lang="en-US" dirty="0" smtClean="0"/>
              <a:t> in v </a:t>
            </a:r>
            <a:r>
              <a:rPr lang="en-US" dirty="0" err="1" smtClean="0"/>
              <a:t>koloni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99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Genetski</a:t>
            </a:r>
            <a:r>
              <a:rPr lang="en-US" dirty="0" smtClean="0"/>
              <a:t> </a:t>
            </a:r>
            <a:r>
              <a:rPr lang="en-US" dirty="0" err="1" smtClean="0"/>
              <a:t>algoritmi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Povzemanje</a:t>
            </a:r>
            <a:r>
              <a:rPr lang="en-US" dirty="0" smtClean="0"/>
              <a:t> </a:t>
            </a:r>
            <a:r>
              <a:rPr lang="en-US" dirty="0" err="1" smtClean="0"/>
              <a:t>idej</a:t>
            </a:r>
            <a:r>
              <a:rPr lang="en-US" dirty="0" smtClean="0"/>
              <a:t> od v </a:t>
            </a:r>
            <a:r>
              <a:rPr lang="en-US" dirty="0" err="1" smtClean="0"/>
              <a:t>naravi</a:t>
            </a:r>
            <a:r>
              <a:rPr lang="en-US" dirty="0" smtClean="0"/>
              <a:t> </a:t>
            </a:r>
            <a:r>
              <a:rPr lang="en-US" dirty="0" err="1" smtClean="0"/>
              <a:t>skozi</a:t>
            </a:r>
            <a:r>
              <a:rPr lang="en-US" dirty="0" smtClean="0"/>
              <a:t> </a:t>
            </a:r>
            <a:r>
              <a:rPr lang="en-US" dirty="0" err="1" smtClean="0"/>
              <a:t>evolucijo</a:t>
            </a:r>
            <a:r>
              <a:rPr lang="en-US" dirty="0" smtClean="0"/>
              <a:t> </a:t>
            </a:r>
            <a:r>
              <a:rPr lang="en-US" dirty="0" err="1" smtClean="0"/>
              <a:t>dokazanih</a:t>
            </a:r>
            <a:r>
              <a:rPr lang="en-US" dirty="0" smtClean="0"/>
              <a:t> </a:t>
            </a:r>
            <a:r>
              <a:rPr lang="en-US" dirty="0" err="1" smtClean="0"/>
              <a:t>načinov</a:t>
            </a:r>
            <a:r>
              <a:rPr lang="en-US" dirty="0" smtClean="0"/>
              <a:t> </a:t>
            </a:r>
            <a:r>
              <a:rPr lang="en-US" dirty="0" err="1" smtClean="0"/>
              <a:t>delovanja</a:t>
            </a:r>
            <a:r>
              <a:rPr lang="en-US" dirty="0" smtClean="0"/>
              <a:t> in </a:t>
            </a:r>
            <a:r>
              <a:rPr lang="en-US" dirty="0" err="1" smtClean="0"/>
              <a:t>preživetja</a:t>
            </a:r>
            <a:endParaRPr lang="en-US" dirty="0" smtClean="0"/>
          </a:p>
          <a:p>
            <a:r>
              <a:rPr lang="en-US" dirty="0" err="1" smtClean="0"/>
              <a:t>Križanje</a:t>
            </a:r>
            <a:endParaRPr lang="en-US" dirty="0" smtClean="0"/>
          </a:p>
          <a:p>
            <a:r>
              <a:rPr lang="en-US" dirty="0" err="1" smtClean="0"/>
              <a:t>Mutacija</a:t>
            </a:r>
            <a:endParaRPr lang="en-US" dirty="0" smtClean="0"/>
          </a:p>
          <a:p>
            <a:r>
              <a:rPr lang="en-US" dirty="0" err="1" smtClean="0"/>
              <a:t>Dedovanje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4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Križanje</a:t>
            </a:r>
            <a:r>
              <a:rPr lang="en-US" dirty="0" smtClean="0"/>
              <a:t> in </a:t>
            </a:r>
            <a:r>
              <a:rPr lang="en-US" dirty="0" err="1" smtClean="0"/>
              <a:t>mutacija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457200" y="2991546"/>
            <a:ext cx="818445" cy="479777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2,3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ube 4"/>
          <p:cNvSpPr/>
          <p:nvPr/>
        </p:nvSpPr>
        <p:spPr>
          <a:xfrm>
            <a:off x="1148646" y="2991546"/>
            <a:ext cx="818445" cy="479777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46800" bIns="46800" rtlCol="0" anchor="t" anchorCtr="0"/>
          <a:lstStyle/>
          <a:p>
            <a:pPr algn="ctr"/>
            <a:r>
              <a:rPr lang="en-US" dirty="0" smtClean="0">
                <a:latin typeface="Arial"/>
                <a:cs typeface="Arial"/>
              </a:rPr>
              <a:t>1,5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Cube 6"/>
          <p:cNvSpPr/>
          <p:nvPr/>
        </p:nvSpPr>
        <p:spPr>
          <a:xfrm>
            <a:off x="1840092" y="2991546"/>
            <a:ext cx="818445" cy="479777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4,1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" name="Cube 13"/>
          <p:cNvSpPr/>
          <p:nvPr/>
        </p:nvSpPr>
        <p:spPr>
          <a:xfrm>
            <a:off x="4986861" y="2991546"/>
            <a:ext cx="818445" cy="479777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3,5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5681129" y="2991546"/>
            <a:ext cx="818445" cy="479777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4,2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Cube 9"/>
          <p:cNvSpPr/>
          <p:nvPr/>
        </p:nvSpPr>
        <p:spPr>
          <a:xfrm>
            <a:off x="6372575" y="2991546"/>
            <a:ext cx="818445" cy="479777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2,4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2" name="Cube 11"/>
          <p:cNvSpPr/>
          <p:nvPr/>
        </p:nvSpPr>
        <p:spPr>
          <a:xfrm>
            <a:off x="7064021" y="2991546"/>
            <a:ext cx="818445" cy="479777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3,1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7755467" y="2991546"/>
            <a:ext cx="818445" cy="479777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1,2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54372" y="2991546"/>
            <a:ext cx="818445" cy="479777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2,3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1145818" y="2991546"/>
            <a:ext cx="818445" cy="479777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46800" bIns="46800" rtlCol="0" anchor="t" anchorCtr="0"/>
          <a:lstStyle/>
          <a:p>
            <a:pPr algn="ctr"/>
            <a:r>
              <a:rPr lang="en-US" dirty="0" smtClean="0">
                <a:latin typeface="Arial"/>
                <a:cs typeface="Arial"/>
              </a:rPr>
              <a:t>1,5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8" name="Cube 17"/>
          <p:cNvSpPr/>
          <p:nvPr/>
        </p:nvSpPr>
        <p:spPr>
          <a:xfrm>
            <a:off x="1840092" y="2991546"/>
            <a:ext cx="818445" cy="479777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4,1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5" name="Cube 14"/>
          <p:cNvSpPr/>
          <p:nvPr/>
        </p:nvSpPr>
        <p:spPr>
          <a:xfrm>
            <a:off x="2531538" y="2991546"/>
            <a:ext cx="818445" cy="479777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5,1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Cube 8"/>
          <p:cNvSpPr/>
          <p:nvPr/>
        </p:nvSpPr>
        <p:spPr>
          <a:xfrm>
            <a:off x="3222984" y="2991546"/>
            <a:ext cx="818445" cy="479777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3,4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4984040" y="3002836"/>
            <a:ext cx="818445" cy="479777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3,5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5678308" y="3002836"/>
            <a:ext cx="818445" cy="479777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4,2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6369754" y="3002836"/>
            <a:ext cx="818445" cy="479777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2,4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" name="Cube 25"/>
          <p:cNvSpPr/>
          <p:nvPr/>
        </p:nvSpPr>
        <p:spPr>
          <a:xfrm>
            <a:off x="7061200" y="3002836"/>
            <a:ext cx="818445" cy="479777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3,1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7" name="Cube 26"/>
          <p:cNvSpPr/>
          <p:nvPr/>
        </p:nvSpPr>
        <p:spPr>
          <a:xfrm>
            <a:off x="7752646" y="3002836"/>
            <a:ext cx="818445" cy="479777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1,2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53942" y="2409529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STARŠA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81779" y="4454109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POTOMCA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6369754" y="5554124"/>
            <a:ext cx="818445" cy="479777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5,4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2514606" y="2988725"/>
            <a:ext cx="818445" cy="479777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5,1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3206052" y="2988725"/>
            <a:ext cx="818445" cy="479777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3,4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113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5185E-6 L -4.44444E-6 0.1155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4.72222E-6 0.1155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3.05556E-6 0.115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3.05556E-6 0.1173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5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736 " pathEditMode="relative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736 " pathEditMode="relative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9688 0.11412 " pathEditMode="relative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9688 0.11412 " pathEditMode="relative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4974 0.1196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61" y="597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4974 0.1196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61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0394 L 5.55556E-7 -0.255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/>
      <p:bldP spid="30" grpId="0" animBg="1"/>
      <p:bldP spid="30" grpId="1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1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1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9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1807</TotalTime>
  <Words>108</Words>
  <Application>Microsoft Macintosh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Twilight</vt:lpstr>
      <vt:lpstr>Vizualizacija optimizacije prometa z genetskimi algoritmi</vt:lpstr>
      <vt:lpstr>Problem urejanja prometa</vt:lpstr>
      <vt:lpstr>Formalizacija problema</vt:lpstr>
      <vt:lpstr>Genetski algoritmi</vt:lpstr>
      <vt:lpstr>Križanje in mutacija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Vizualizacija optimizacije prometa z genetskimi algoritmi</dc:title>
  <dc:creator>Simon Ivanšek</dc:creator>
  <cp:lastModifiedBy>Simon Ivanšek</cp:lastModifiedBy>
  <cp:revision>26</cp:revision>
  <dcterms:created xsi:type="dcterms:W3CDTF">2012-09-10T16:09:14Z</dcterms:created>
  <dcterms:modified xsi:type="dcterms:W3CDTF">2012-09-11T22:16:33Z</dcterms:modified>
</cp:coreProperties>
</file>