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Vizualizacija</a:t>
            </a:r>
            <a:r>
              <a:rPr lang="en-US" dirty="0" smtClean="0"/>
              <a:t> </a:t>
            </a:r>
            <a:r>
              <a:rPr lang="en-US" dirty="0" err="1" smtClean="0"/>
              <a:t>optimizacije</a:t>
            </a:r>
            <a:r>
              <a:rPr lang="en-US" dirty="0" smtClean="0"/>
              <a:t> </a:t>
            </a:r>
            <a:r>
              <a:rPr lang="en-US" dirty="0" err="1" smtClean="0"/>
              <a:t>prometa</a:t>
            </a:r>
            <a:r>
              <a:rPr lang="en-US" dirty="0" smtClean="0"/>
              <a:t> z </a:t>
            </a:r>
            <a:r>
              <a:rPr lang="en-US" dirty="0" err="1" smtClean="0"/>
              <a:t>genetskimi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772400" cy="1752600"/>
          </a:xfrm>
        </p:spPr>
        <p:txBody>
          <a:bodyPr/>
          <a:lstStyle/>
          <a:p>
            <a:r>
              <a:rPr lang="en-US" dirty="0" smtClean="0"/>
              <a:t>Simon </a:t>
            </a:r>
            <a:r>
              <a:rPr lang="en-US" dirty="0" err="1" smtClean="0"/>
              <a:t>Ivanšek</a:t>
            </a:r>
            <a:r>
              <a:rPr lang="en-US" dirty="0" smtClean="0"/>
              <a:t>, prof. dr. Marko </a:t>
            </a:r>
            <a:r>
              <a:rPr lang="en-US" dirty="0" err="1" smtClean="0"/>
              <a:t>Robnik</a:t>
            </a:r>
            <a:r>
              <a:rPr lang="en-US" dirty="0" smtClean="0"/>
              <a:t> </a:t>
            </a:r>
            <a:r>
              <a:rPr lang="en-US" dirty="0" err="1" smtClean="0"/>
              <a:t>Šikonja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1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urejanja</a:t>
            </a:r>
            <a:r>
              <a:rPr lang="en-US" dirty="0" smtClean="0"/>
              <a:t> </a:t>
            </a:r>
            <a:r>
              <a:rPr lang="en-US" dirty="0" err="1" smtClean="0"/>
              <a:t>prometa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Nepotrebno</a:t>
            </a:r>
            <a:r>
              <a:rPr lang="en-US" dirty="0" smtClean="0"/>
              <a:t> </a:t>
            </a:r>
            <a:r>
              <a:rPr lang="en-US" dirty="0" err="1" smtClean="0"/>
              <a:t>zapravljanje</a:t>
            </a:r>
            <a:r>
              <a:rPr lang="en-US" dirty="0" smtClean="0"/>
              <a:t> </a:t>
            </a:r>
            <a:r>
              <a:rPr lang="en-US" dirty="0" err="1" smtClean="0"/>
              <a:t>časa</a:t>
            </a:r>
            <a:endParaRPr lang="en-US" dirty="0" smtClean="0"/>
          </a:p>
          <a:p>
            <a:r>
              <a:rPr lang="en-US" dirty="0" err="1" smtClean="0"/>
              <a:t>Stres</a:t>
            </a:r>
            <a:endParaRPr lang="en-US" dirty="0" smtClean="0"/>
          </a:p>
          <a:p>
            <a:r>
              <a:rPr lang="en-US" dirty="0" err="1" smtClean="0"/>
              <a:t>Onesnaževanje</a:t>
            </a:r>
            <a:endParaRPr lang="en-US" dirty="0" smtClean="0"/>
          </a:p>
          <a:p>
            <a:r>
              <a:rPr lang="en-US" dirty="0" err="1" smtClean="0"/>
              <a:t>Povečana</a:t>
            </a:r>
            <a:r>
              <a:rPr lang="en-US" dirty="0" smtClean="0"/>
              <a:t> </a:t>
            </a:r>
            <a:r>
              <a:rPr lang="en-US" dirty="0" err="1" smtClean="0"/>
              <a:t>nevarnost</a:t>
            </a:r>
            <a:r>
              <a:rPr lang="en-US" dirty="0" smtClean="0"/>
              <a:t> </a:t>
            </a:r>
            <a:r>
              <a:rPr lang="en-US" dirty="0" err="1" smtClean="0"/>
              <a:t>nesreč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0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Formalizacija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Želimo</a:t>
            </a:r>
            <a:r>
              <a:rPr lang="en-US" dirty="0" smtClean="0"/>
              <a:t> </a:t>
            </a:r>
            <a:r>
              <a:rPr lang="en-US" dirty="0" err="1" smtClean="0"/>
              <a:t>priti</a:t>
            </a:r>
            <a:r>
              <a:rPr lang="en-US" dirty="0" smtClean="0"/>
              <a:t> od </a:t>
            </a:r>
            <a:r>
              <a:rPr lang="en-US" dirty="0" err="1" smtClean="0"/>
              <a:t>začetka</a:t>
            </a:r>
            <a:r>
              <a:rPr lang="en-US" dirty="0" smtClean="0"/>
              <a:t> do </a:t>
            </a:r>
            <a:r>
              <a:rPr lang="en-US" dirty="0" err="1" smtClean="0"/>
              <a:t>cilja</a:t>
            </a:r>
            <a:r>
              <a:rPr lang="en-US" dirty="0" smtClean="0"/>
              <a:t> </a:t>
            </a:r>
            <a:r>
              <a:rPr lang="en-US" dirty="0" err="1" smtClean="0"/>
              <a:t>čimhitreje</a:t>
            </a:r>
            <a:r>
              <a:rPr lang="en-US" dirty="0" smtClean="0"/>
              <a:t> in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najkrajši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 – </a:t>
            </a:r>
            <a:r>
              <a:rPr lang="en-US" dirty="0" err="1" smtClean="0"/>
              <a:t>najkrajši</a:t>
            </a:r>
            <a:r>
              <a:rPr lang="en-US" dirty="0"/>
              <a:t> </a:t>
            </a:r>
            <a:r>
              <a:rPr lang="en-US" dirty="0" err="1" smtClean="0"/>
              <a:t>potovalni</a:t>
            </a:r>
            <a:r>
              <a:rPr lang="en-US" dirty="0" smtClean="0"/>
              <a:t> </a:t>
            </a:r>
            <a:r>
              <a:rPr lang="en-US" dirty="0" err="1" smtClean="0"/>
              <a:t>čas</a:t>
            </a:r>
            <a:endParaRPr lang="en-US" dirty="0" smtClean="0"/>
          </a:p>
          <a:p>
            <a:r>
              <a:rPr lang="en-US" dirty="0" err="1" smtClean="0"/>
              <a:t>Najkrajši</a:t>
            </a:r>
            <a:r>
              <a:rPr lang="en-US" dirty="0" smtClean="0"/>
              <a:t> </a:t>
            </a:r>
            <a:r>
              <a:rPr lang="en-US" dirty="0" err="1" smtClean="0"/>
              <a:t>potovalni</a:t>
            </a:r>
            <a:r>
              <a:rPr lang="en-US" dirty="0" smtClean="0"/>
              <a:t> </a:t>
            </a:r>
            <a:r>
              <a:rPr lang="en-US" dirty="0" err="1" smtClean="0"/>
              <a:t>čas</a:t>
            </a:r>
            <a:r>
              <a:rPr lang="en-US" dirty="0" smtClean="0"/>
              <a:t> - </a:t>
            </a:r>
            <a:r>
              <a:rPr lang="en-US" dirty="0" err="1"/>
              <a:t>n</a:t>
            </a:r>
            <a:r>
              <a:rPr lang="en-US" dirty="0" err="1" smtClean="0"/>
              <a:t>ajmanj</a:t>
            </a:r>
            <a:r>
              <a:rPr lang="en-US" dirty="0" smtClean="0"/>
              <a:t> </a:t>
            </a:r>
            <a:r>
              <a:rPr lang="en-US" dirty="0" err="1" smtClean="0"/>
              <a:t>časa</a:t>
            </a:r>
            <a:r>
              <a:rPr lang="en-US" dirty="0" smtClean="0"/>
              <a:t> </a:t>
            </a:r>
            <a:r>
              <a:rPr lang="en-US" smtClean="0"/>
              <a:t>čakamo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rdečih</a:t>
            </a:r>
            <a:r>
              <a:rPr lang="en-US" dirty="0" smtClean="0"/>
              <a:t> </a:t>
            </a:r>
            <a:r>
              <a:rPr lang="en-US" dirty="0" err="1" smtClean="0"/>
              <a:t>lučeh</a:t>
            </a:r>
            <a:r>
              <a:rPr lang="en-US" dirty="0" smtClean="0"/>
              <a:t> in v </a:t>
            </a:r>
            <a:r>
              <a:rPr lang="en-US" dirty="0" err="1" smtClean="0"/>
              <a:t>koloni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9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153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1184</TotalTime>
  <Words>57</Words>
  <Application>Microsoft Macintosh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Vizualizacija optimizacije prometa z genetskimi algoritmi</vt:lpstr>
      <vt:lpstr>Problem urejanja prometa</vt:lpstr>
      <vt:lpstr>Formalizacija problema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Vizualizacija optimizacije prometa z genetskimi algoritmi</dc:title>
  <dc:creator>Simon Ivanšek</dc:creator>
  <cp:lastModifiedBy>Simon Ivanšek</cp:lastModifiedBy>
  <cp:revision>8</cp:revision>
  <dcterms:created xsi:type="dcterms:W3CDTF">2012-09-10T16:09:14Z</dcterms:created>
  <dcterms:modified xsi:type="dcterms:W3CDTF">2012-09-11T11:53:44Z</dcterms:modified>
</cp:coreProperties>
</file>