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093891-8CBC-424C-BD7E-2A524855253B}">
          <p14:sldIdLst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1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7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5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EB7-DD81-4EA8-8179-4907FCB0205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49C5-5BFF-4A4B-9703-295A4619E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intif.com/contoh-saran-dalam-makala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5986"/>
          </a:xfrm>
        </p:spPr>
        <p:txBody>
          <a:bodyPr/>
          <a:lstStyle/>
          <a:p>
            <a:r>
              <a:rPr lang="en-ID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Pramuka</a:t>
            </a:r>
            <a:r>
              <a:rPr lang="en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UNISKA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3206"/>
            <a:ext cx="9144000" cy="1287888"/>
          </a:xfrm>
        </p:spPr>
        <p:txBody>
          <a:bodyPr>
            <a:normAutofit/>
          </a:bodyPr>
          <a:lstStyle/>
          <a:p>
            <a:r>
              <a:rPr lang="en-ID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Birokrasi</a:t>
            </a:r>
            <a:r>
              <a:rPr lang="en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Kampus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8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Administrasi</a:t>
            </a:r>
            <a:r>
              <a:rPr lang="en-ID" dirty="0" smtClean="0"/>
              <a:t>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  <a:endParaRPr lang="en-ID" dirty="0" smtClean="0"/>
          </a:p>
          <a:p>
            <a:pPr lvl="0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arti</a:t>
            </a:r>
            <a:r>
              <a:rPr lang="en-US" b="1" dirty="0"/>
              <a:t> </a:t>
            </a:r>
            <a:r>
              <a:rPr lang="en-US" b="1" dirty="0" err="1"/>
              <a:t>sempit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catat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, </a:t>
            </a:r>
            <a:r>
              <a:rPr lang="en-US" dirty="0" err="1"/>
              <a:t>surat-menyurat</a:t>
            </a:r>
            <a:r>
              <a:rPr lang="en-US" dirty="0"/>
              <a:t>, </a:t>
            </a:r>
            <a:r>
              <a:rPr lang="en-US" dirty="0" err="1"/>
              <a:t>pembukuan</a:t>
            </a:r>
            <a:r>
              <a:rPr lang="en-US" dirty="0"/>
              <a:t> </a:t>
            </a:r>
            <a:r>
              <a:rPr lang="en-US" dirty="0" err="1"/>
              <a:t>ringan</a:t>
            </a:r>
            <a:r>
              <a:rPr lang="en-US" dirty="0"/>
              <a:t>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, agenda,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lain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ketatausahaan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arti</a:t>
            </a:r>
            <a:r>
              <a:rPr lang="en-US" b="1" dirty="0"/>
              <a:t> </a:t>
            </a:r>
            <a:r>
              <a:rPr lang="en-US" b="1" dirty="0" err="1"/>
              <a:t>luas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proses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orang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prasarana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138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Administrasi</a:t>
            </a:r>
            <a:r>
              <a:rPr lang="en-ID" dirty="0" smtClean="0"/>
              <a:t> </a:t>
            </a:r>
            <a:r>
              <a:rPr lang="en-ID" dirty="0" err="1" smtClean="0"/>
              <a:t>Menurut</a:t>
            </a:r>
            <a:r>
              <a:rPr lang="en-ID" dirty="0" smtClean="0"/>
              <a:t> Para </a:t>
            </a:r>
            <a:r>
              <a:rPr lang="en-ID" dirty="0" err="1" smtClean="0"/>
              <a:t>Ahli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b="1" dirty="0"/>
              <a:t>William </a:t>
            </a:r>
            <a:r>
              <a:rPr lang="en-US" b="1" dirty="0" err="1"/>
              <a:t>Leffingwell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b="1" dirty="0"/>
              <a:t> Edwin Robinson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perkantoran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kapan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dilaksanakan</a:t>
            </a:r>
            <a:endParaRPr lang="en-US" dirty="0" smtClean="0"/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b="1" dirty="0" smtClean="0"/>
              <a:t>George</a:t>
            </a:r>
            <a:r>
              <a:rPr lang="en-US" dirty="0" smtClean="0"/>
              <a:t> </a:t>
            </a:r>
            <a:r>
              <a:rPr lang="en-US" b="1" dirty="0" smtClean="0"/>
              <a:t>R.</a:t>
            </a:r>
            <a:r>
              <a:rPr lang="en-US" dirty="0" smtClean="0"/>
              <a:t> </a:t>
            </a:r>
            <a:r>
              <a:rPr lang="en-US" b="1" dirty="0" smtClean="0"/>
              <a:t>Terry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pengendalian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pengorganisasian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penggerakan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melaksanakannya</a:t>
            </a:r>
            <a:r>
              <a:rPr lang="en-US" dirty="0" smtClean="0"/>
              <a:t> agar </a:t>
            </a:r>
            <a:r>
              <a:rPr lang="en-US" dirty="0" err="1" smtClean="0"/>
              <a:t>tujuan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tercapai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15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Fungsi</a:t>
            </a:r>
            <a:r>
              <a:rPr lang="en-ID" dirty="0" smtClean="0"/>
              <a:t> </a:t>
            </a:r>
            <a:r>
              <a:rPr lang="en-ID" dirty="0" err="1" smtClean="0"/>
              <a:t>Administrasi</a:t>
            </a:r>
            <a:r>
              <a:rPr lang="en-ID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Perencanaan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Planning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data, </a:t>
            </a: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Penyusunan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Organizing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agar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Koordinasi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Coordinating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,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agar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Reporting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Penyusunan</a:t>
            </a:r>
            <a:r>
              <a:rPr lang="en-US" b="1" dirty="0"/>
              <a:t> </a:t>
            </a:r>
            <a:r>
              <a:rPr lang="en-US" b="1" dirty="0" err="1"/>
              <a:t>Anggaran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Budgeting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berkesinambungan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Penempatan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Staffing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pendayagunaan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perlengkapan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err="1"/>
              <a:t>Pengarahan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Directing</a:t>
            </a:r>
            <a:r>
              <a:rPr lang="en-US" dirty="0"/>
              <a:t>),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, </a:t>
            </a:r>
            <a:r>
              <a:rPr lang="en-US" u="sng" dirty="0">
                <a:hlinkClick r:id="rId2"/>
              </a:rPr>
              <a:t>saran,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, agar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demi </a:t>
            </a:r>
            <a:r>
              <a:rPr lang="en-US" dirty="0" err="1"/>
              <a:t>tercapai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11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</a:t>
            </a:r>
            <a:r>
              <a:rPr lang="en-ID" dirty="0" err="1" smtClean="0"/>
              <a:t>Birokrasi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Birokrasi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bagan</a:t>
            </a:r>
            <a:r>
              <a:rPr lang="en-US" dirty="0"/>
              <a:t>,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hierarki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contohnya</a:t>
            </a:r>
            <a:r>
              <a:rPr lang="en-US" dirty="0" smtClean="0"/>
              <a:t> :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pemerintahan</a:t>
            </a:r>
            <a:r>
              <a:rPr lang="en-US" dirty="0"/>
              <a:t>,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/>
              <a:t>militer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Birokrasi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orang.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4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Birokrasi</a:t>
            </a:r>
            <a:r>
              <a:rPr lang="en-ID" dirty="0" smtClean="0"/>
              <a:t> </a:t>
            </a:r>
            <a:r>
              <a:rPr lang="en-ID" dirty="0" err="1"/>
              <a:t>M</a:t>
            </a:r>
            <a:r>
              <a:rPr lang="en-ID" dirty="0" err="1" smtClean="0"/>
              <a:t>enurut</a:t>
            </a:r>
            <a:r>
              <a:rPr lang="en-ID" dirty="0" smtClean="0"/>
              <a:t> Para </a:t>
            </a:r>
            <a:r>
              <a:rPr lang="en-ID" dirty="0" err="1" smtClean="0"/>
              <a:t>Ahli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Max Weber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Birokrasi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penerapannya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hendak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. </a:t>
            </a:r>
            <a:r>
              <a:rPr lang="en-US" dirty="0" err="1"/>
              <a:t>Birokrasi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mengorganisir</a:t>
            </a:r>
            <a:r>
              <a:rPr lang="en-US" dirty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orang.</a:t>
            </a:r>
          </a:p>
          <a:p>
            <a:r>
              <a:rPr lang="en-US" b="1" dirty="0" err="1"/>
              <a:t>Riant</a:t>
            </a:r>
            <a:r>
              <a:rPr lang="en-US" b="1" dirty="0"/>
              <a:t> </a:t>
            </a:r>
            <a:r>
              <a:rPr lang="en-US" b="1" dirty="0" err="1"/>
              <a:t>Nugroho</a:t>
            </a:r>
            <a:r>
              <a:rPr lang="en-US" b="1" dirty="0"/>
              <a:t> </a:t>
            </a:r>
            <a:r>
              <a:rPr lang="en-US" b="1" dirty="0" err="1" smtClean="0"/>
              <a:t>Dwijowijoto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Birokrasi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kapasitas-kapasitas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hal-hal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keberadaannya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instrumen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 yang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5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3600" dirty="0" err="1" smtClean="0"/>
              <a:t>Bagaimana</a:t>
            </a:r>
            <a:r>
              <a:rPr lang="en-ID" sz="3600" dirty="0" smtClean="0"/>
              <a:t> </a:t>
            </a:r>
            <a:r>
              <a:rPr lang="en-ID" sz="3600" dirty="0" err="1" smtClean="0"/>
              <a:t>Administrasi</a:t>
            </a:r>
            <a:r>
              <a:rPr lang="en-ID" sz="3600" dirty="0" smtClean="0"/>
              <a:t> </a:t>
            </a:r>
            <a:r>
              <a:rPr lang="en-ID" sz="3600" dirty="0" err="1" smtClean="0"/>
              <a:t>Kampus</a:t>
            </a:r>
            <a:r>
              <a:rPr lang="en-ID" sz="3600" dirty="0" smtClean="0"/>
              <a:t> 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D" dirty="0" err="1" smtClean="0"/>
              <a:t>Administrasi</a:t>
            </a:r>
            <a:r>
              <a:rPr lang="en-ID" dirty="0" smtClean="0"/>
              <a:t> </a:t>
            </a:r>
            <a:r>
              <a:rPr lang="en-ID" dirty="0" err="1" smtClean="0"/>
              <a:t>Kampus</a:t>
            </a:r>
            <a:r>
              <a:rPr lang="en-ID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Penerimaan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Mahasiswa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Baru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Daftar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Ulang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Pencetakan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Kartu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Mahasiswa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Koordinasi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Ruang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Kuliah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Ujian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Akhir</a:t>
            </a:r>
            <a:r>
              <a:rPr lang="en-US" dirty="0" smtClean="0">
                <a:effectLst/>
              </a:rPr>
              <a:t> Semester</a:t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Berhenti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Sementara</a:t>
            </a:r>
            <a:r>
              <a:rPr lang="en-US" dirty="0" smtClean="0">
                <a:effectLst/>
              </a:rPr>
              <a:t> / </a:t>
            </a:r>
            <a:r>
              <a:rPr lang="en-US" dirty="0" err="1" smtClean="0">
                <a:effectLst/>
              </a:rPr>
              <a:t>Cuti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Studi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Mengundurkan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Diri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Pendaftaran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Ujian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Sarjana</a:t>
            </a:r>
            <a:r>
              <a:rPr lang="en-US" dirty="0" smtClean="0">
                <a:effectLst/>
              </a:rPr>
              <a:t> / </a:t>
            </a:r>
            <a:r>
              <a:rPr lang="en-US" dirty="0" err="1" smtClean="0">
                <a:effectLst/>
              </a:rPr>
              <a:t>Ujian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Pendadaran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Penerbitan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Ijazah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Transkrip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Nilai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Penerbitan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Terjemahan</a:t>
            </a:r>
            <a:r>
              <a:rPr lang="en-US" dirty="0" smtClean="0">
                <a:effectLst/>
              </a:rPr>
              <a:t> (Translate)  </a:t>
            </a:r>
            <a:r>
              <a:rPr lang="en-US" dirty="0" err="1" smtClean="0">
                <a:effectLst/>
              </a:rPr>
              <a:t>Ijazah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Transkrip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Nilai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Wisuda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effectLst/>
              </a:rPr>
              <a:t>Legalisasi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4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Birokrasi</a:t>
            </a:r>
            <a:r>
              <a:rPr lang="en-ID" dirty="0" smtClean="0"/>
              <a:t> </a:t>
            </a:r>
            <a:r>
              <a:rPr lang="en-ID" dirty="0" err="1" smtClean="0"/>
              <a:t>kampus</a:t>
            </a:r>
            <a:r>
              <a:rPr lang="en-ID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6756" y="2616727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Rektor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26756" y="3141038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Wakil</a:t>
            </a:r>
            <a:r>
              <a:rPr lang="en-ID" dirty="0" smtClean="0"/>
              <a:t> </a:t>
            </a:r>
            <a:r>
              <a:rPr lang="en-ID" dirty="0" err="1" smtClean="0"/>
              <a:t>Rektor</a:t>
            </a:r>
            <a:r>
              <a:rPr lang="en-ID" dirty="0" smtClean="0"/>
              <a:t> 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26756" y="3624784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UKM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06267" y="2932816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Dekan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6266" y="3410917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Wakil</a:t>
            </a:r>
            <a:r>
              <a:rPr lang="en-ID" dirty="0" smtClean="0"/>
              <a:t> </a:t>
            </a:r>
            <a:r>
              <a:rPr lang="en-ID" dirty="0" err="1" smtClean="0"/>
              <a:t>Dekan</a:t>
            </a:r>
            <a:r>
              <a:rPr lang="en-ID" dirty="0" smtClean="0"/>
              <a:t> III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06266" y="3905334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DPM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06266" y="4477979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06266" y="5050624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HIMPUNAN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56089" y="3466739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BEM </a:t>
            </a:r>
            <a:r>
              <a:rPr lang="en-ID" dirty="0" err="1" smtClean="0"/>
              <a:t>Universitas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56088" y="2925137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MPM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56087" y="4060422"/>
            <a:ext cx="1749777" cy="316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BPM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681154" y="3248905"/>
            <a:ext cx="0" cy="16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681154" y="3727006"/>
            <a:ext cx="0" cy="1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681154" y="4278702"/>
            <a:ext cx="0" cy="14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681154" y="4836543"/>
            <a:ext cx="0" cy="13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090249" y="2978989"/>
            <a:ext cx="0" cy="16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101751" y="3466739"/>
            <a:ext cx="0" cy="11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714750" y="3248905"/>
            <a:ext cx="0" cy="16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05225" y="3858883"/>
            <a:ext cx="0" cy="18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010150" y="4636023"/>
            <a:ext cx="271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010150" y="3624783"/>
            <a:ext cx="0" cy="101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743450" y="3624783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010150" y="3524788"/>
            <a:ext cx="216606" cy="25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743449" y="3524788"/>
            <a:ext cx="266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1" idx="1"/>
          </p:cNvCxnSpPr>
          <p:nvPr/>
        </p:nvCxnSpPr>
        <p:spPr>
          <a:xfrm flipH="1" flipV="1">
            <a:off x="7362825" y="4060422"/>
            <a:ext cx="443441" cy="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638426" y="4474887"/>
            <a:ext cx="4724399" cy="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362825" y="4049099"/>
            <a:ext cx="0" cy="42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2638426" y="3083181"/>
            <a:ext cx="0" cy="1391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638426" y="3083181"/>
            <a:ext cx="21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19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Pramuka UNISKA</vt:lpstr>
      <vt:lpstr>Apa itu Administrasi  ?</vt:lpstr>
      <vt:lpstr>Administrasi Menurut Para Ahli </vt:lpstr>
      <vt:lpstr>Fungsi Administrasi ?</vt:lpstr>
      <vt:lpstr>Apa itu Birokrasi</vt:lpstr>
      <vt:lpstr>Birokrasi Menurut Para Ahli</vt:lpstr>
      <vt:lpstr>Bagaimana Administrasi Kampus ?</vt:lpstr>
      <vt:lpstr>Bagaimana Birokrasi kampus 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Pramuka UNISKA</dc:title>
  <dc:creator>Abdus Salam</dc:creator>
  <cp:lastModifiedBy>Abdus Salam</cp:lastModifiedBy>
  <cp:revision>9</cp:revision>
  <dcterms:created xsi:type="dcterms:W3CDTF">2021-01-15T02:32:24Z</dcterms:created>
  <dcterms:modified xsi:type="dcterms:W3CDTF">2021-01-15T03:59:08Z</dcterms:modified>
</cp:coreProperties>
</file>