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0BEAD-A162-48EC-96AA-F0C3F892C0C0}" type="doc">
      <dgm:prSet loTypeId="urn:microsoft.com/office/officeart/2008/layout/CircularPictureCallout" loCatId="pictur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3B7AE59A-1638-47CE-9B93-797B7B845537}">
      <dgm:prSet phldrT="[Text]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id-ID" b="1" cap="none" spc="150" dirty="0" smtClean="0">
              <a:ln w="11430"/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rPr>
            <a:t>Manajemen Perjalanan</a:t>
          </a:r>
          <a:endParaRPr lang="id-ID" b="1" cap="none" spc="150" dirty="0">
            <a:ln w="11430"/>
            <a:solidFill>
              <a:schemeClr val="bg1"/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latin typeface="Arial Black" panose="020B0A04020102020204" pitchFamily="34" charset="0"/>
          </a:endParaRPr>
        </a:p>
      </dgm:t>
    </dgm:pt>
    <dgm:pt modelId="{DDCAAA3B-D8C2-44EB-B9C3-6633D46A6AEF}" type="parTrans" cxnId="{84329A5D-E714-4BC1-B997-E10455B7BA7A}">
      <dgm:prSet/>
      <dgm:spPr/>
      <dgm:t>
        <a:bodyPr/>
        <a:lstStyle/>
        <a:p>
          <a:endParaRPr lang="id-ID"/>
        </a:p>
      </dgm:t>
    </dgm:pt>
    <dgm:pt modelId="{7982009B-C06B-4650-B636-3C6695F93F13}" type="sibTrans" cxnId="{84329A5D-E714-4BC1-B997-E10455B7BA7A}">
      <dgm:prSet/>
      <dgm:spPr>
        <a:blipFill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id-ID"/>
        </a:p>
      </dgm:t>
    </dgm:pt>
    <dgm:pt modelId="{5008007D-1990-45C0-992E-7F97F4AC1DCB}">
      <dgm:prSet phldrT="[Text]"/>
      <dgm:spPr/>
      <dgm:t>
        <a:bodyPr/>
        <a:lstStyle/>
        <a:p>
          <a:r>
            <a:rPr lang="id-ID" dirty="0" smtClean="0">
              <a:latin typeface="Arial Black" panose="020B0A04020102020204" pitchFamily="34" charset="0"/>
            </a:rPr>
            <a:t>Meminimalisir resiko </a:t>
          </a:r>
          <a:endParaRPr lang="id-ID" dirty="0">
            <a:latin typeface="Arial Black" panose="020B0A04020102020204" pitchFamily="34" charset="0"/>
          </a:endParaRPr>
        </a:p>
      </dgm:t>
    </dgm:pt>
    <dgm:pt modelId="{FF79008E-F561-4BF0-B4BE-3FF0B3FFAC0F}" type="parTrans" cxnId="{4B8F014B-CE06-43D1-AED0-EC506CE30394}">
      <dgm:prSet/>
      <dgm:spPr/>
      <dgm:t>
        <a:bodyPr/>
        <a:lstStyle/>
        <a:p>
          <a:endParaRPr lang="id-ID"/>
        </a:p>
      </dgm:t>
    </dgm:pt>
    <dgm:pt modelId="{458D7EED-4936-40FA-8AE6-4A96AF05824E}" type="sibTrans" cxnId="{4B8F014B-CE06-43D1-AED0-EC506CE30394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id-ID"/>
        </a:p>
      </dgm:t>
    </dgm:pt>
    <dgm:pt modelId="{95AE45DB-CC84-43C6-908F-150CCEEDE995}">
      <dgm:prSet phldrT="[Text]"/>
      <dgm:spPr/>
      <dgm:t>
        <a:bodyPr/>
        <a:lstStyle/>
        <a:p>
          <a:r>
            <a:rPr lang="id-ID" dirty="0" smtClean="0">
              <a:latin typeface="Arial Black" panose="020B0A04020102020204" pitchFamily="34" charset="0"/>
            </a:rPr>
            <a:t>Persiapan matang</a:t>
          </a:r>
          <a:endParaRPr lang="id-ID" dirty="0">
            <a:latin typeface="Arial Black" panose="020B0A04020102020204" pitchFamily="34" charset="0"/>
          </a:endParaRPr>
        </a:p>
      </dgm:t>
    </dgm:pt>
    <dgm:pt modelId="{240D66DE-2312-41AD-ABAC-8955EFEF73AF}" type="parTrans" cxnId="{BF86F4DD-3388-4F67-8441-B74FC08C105B}">
      <dgm:prSet/>
      <dgm:spPr/>
      <dgm:t>
        <a:bodyPr/>
        <a:lstStyle/>
        <a:p>
          <a:endParaRPr lang="id-ID"/>
        </a:p>
      </dgm:t>
    </dgm:pt>
    <dgm:pt modelId="{11E8C880-E926-47CE-8F4E-38AF9293D704}" type="sibTrans" cxnId="{BF86F4DD-3388-4F67-8441-B74FC08C105B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id-ID"/>
        </a:p>
      </dgm:t>
    </dgm:pt>
    <dgm:pt modelId="{2AD61AE1-0233-41E8-9E8A-B2549E2128B5}" type="pres">
      <dgm:prSet presAssocID="{BB30BEAD-A162-48EC-96AA-F0C3F892C0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9E4B711-3119-4B49-B9D3-BD1D52927F75}" type="pres">
      <dgm:prSet presAssocID="{BB30BEAD-A162-48EC-96AA-F0C3F892C0C0}" presName="Name1" presStyleCnt="0"/>
      <dgm:spPr/>
    </dgm:pt>
    <dgm:pt modelId="{52F11527-9D4D-4E0B-A6AE-30AA1E062A04}" type="pres">
      <dgm:prSet presAssocID="{7982009B-C06B-4650-B636-3C6695F93F13}" presName="picture_1" presStyleCnt="0"/>
      <dgm:spPr/>
    </dgm:pt>
    <dgm:pt modelId="{70FB442E-02FC-4A9E-A4B6-B91E36D7097E}" type="pres">
      <dgm:prSet presAssocID="{7982009B-C06B-4650-B636-3C6695F93F13}" presName="pictureRepeatNode" presStyleLbl="alignImgPlace1" presStyleIdx="0" presStyleCnt="3"/>
      <dgm:spPr/>
      <dgm:t>
        <a:bodyPr/>
        <a:lstStyle/>
        <a:p>
          <a:endParaRPr lang="id-ID"/>
        </a:p>
      </dgm:t>
    </dgm:pt>
    <dgm:pt modelId="{C1B417FD-0253-45F6-9BED-A6F63D350BAE}" type="pres">
      <dgm:prSet presAssocID="{3B7AE59A-1638-47CE-9B93-797B7B845537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81C7D1-3DB0-4CF1-AAB6-C1BDEDBF7A6F}" type="pres">
      <dgm:prSet presAssocID="{458D7EED-4936-40FA-8AE6-4A96AF05824E}" presName="picture_2" presStyleCnt="0"/>
      <dgm:spPr/>
    </dgm:pt>
    <dgm:pt modelId="{155A80E2-A9FC-4C3D-BA52-BE3716009E68}" type="pres">
      <dgm:prSet presAssocID="{458D7EED-4936-40FA-8AE6-4A96AF05824E}" presName="pictureRepeatNode" presStyleLbl="alignImgPlace1" presStyleIdx="1" presStyleCnt="3"/>
      <dgm:spPr/>
      <dgm:t>
        <a:bodyPr/>
        <a:lstStyle/>
        <a:p>
          <a:endParaRPr lang="id-ID"/>
        </a:p>
      </dgm:t>
    </dgm:pt>
    <dgm:pt modelId="{B9BC7566-EC30-42F9-AC32-1B61D8C79ACC}" type="pres">
      <dgm:prSet presAssocID="{5008007D-1990-45C0-992E-7F97F4AC1DCB}" presName="line_2" presStyleLbl="parChTrans1D1" presStyleIdx="0" presStyleCnt="2"/>
      <dgm:spPr/>
    </dgm:pt>
    <dgm:pt modelId="{4E98A817-F9F4-46DF-9527-95A7BC6373A4}" type="pres">
      <dgm:prSet presAssocID="{5008007D-1990-45C0-992E-7F97F4AC1DCB}" presName="textparent_2" presStyleLbl="node1" presStyleIdx="0" presStyleCnt="0"/>
      <dgm:spPr/>
    </dgm:pt>
    <dgm:pt modelId="{A908BA11-D1D3-4EC8-BD4C-0EF1F2806F6D}" type="pres">
      <dgm:prSet presAssocID="{5008007D-1990-45C0-992E-7F97F4AC1DCB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46F6A3-0C30-4E10-AFBC-14D5D27B193E}" type="pres">
      <dgm:prSet presAssocID="{11E8C880-E926-47CE-8F4E-38AF9293D704}" presName="picture_3" presStyleCnt="0"/>
      <dgm:spPr/>
    </dgm:pt>
    <dgm:pt modelId="{B67C940A-1139-4FF8-B329-8ED3ECF45428}" type="pres">
      <dgm:prSet presAssocID="{11E8C880-E926-47CE-8F4E-38AF9293D704}" presName="pictureRepeatNode" presStyleLbl="alignImgPlace1" presStyleIdx="2" presStyleCnt="3"/>
      <dgm:spPr/>
      <dgm:t>
        <a:bodyPr/>
        <a:lstStyle/>
        <a:p>
          <a:endParaRPr lang="id-ID"/>
        </a:p>
      </dgm:t>
    </dgm:pt>
    <dgm:pt modelId="{03D9CAA6-BCFA-4339-83F3-18524E9CB450}" type="pres">
      <dgm:prSet presAssocID="{95AE45DB-CC84-43C6-908F-150CCEEDE995}" presName="line_3" presStyleLbl="parChTrans1D1" presStyleIdx="1" presStyleCnt="2"/>
      <dgm:spPr/>
    </dgm:pt>
    <dgm:pt modelId="{B1B2F03E-564E-4882-80BE-BBE87801D7FE}" type="pres">
      <dgm:prSet presAssocID="{95AE45DB-CC84-43C6-908F-150CCEEDE995}" presName="textparent_3" presStyleLbl="node1" presStyleIdx="0" presStyleCnt="0"/>
      <dgm:spPr/>
    </dgm:pt>
    <dgm:pt modelId="{C74D4D4B-939F-402A-A166-1FFB3AC4C449}" type="pres">
      <dgm:prSet presAssocID="{95AE45DB-CC84-43C6-908F-150CCEEDE995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B8F014B-CE06-43D1-AED0-EC506CE30394}" srcId="{BB30BEAD-A162-48EC-96AA-F0C3F892C0C0}" destId="{5008007D-1990-45C0-992E-7F97F4AC1DCB}" srcOrd="1" destOrd="0" parTransId="{FF79008E-F561-4BF0-B4BE-3FF0B3FFAC0F}" sibTransId="{458D7EED-4936-40FA-8AE6-4A96AF05824E}"/>
    <dgm:cxn modelId="{84329A5D-E714-4BC1-B997-E10455B7BA7A}" srcId="{BB30BEAD-A162-48EC-96AA-F0C3F892C0C0}" destId="{3B7AE59A-1638-47CE-9B93-797B7B845537}" srcOrd="0" destOrd="0" parTransId="{DDCAAA3B-D8C2-44EB-B9C3-6633D46A6AEF}" sibTransId="{7982009B-C06B-4650-B636-3C6695F93F13}"/>
    <dgm:cxn modelId="{B8E11943-DFF3-4420-AC57-25C02F5FC259}" type="presOf" srcId="{7982009B-C06B-4650-B636-3C6695F93F13}" destId="{70FB442E-02FC-4A9E-A4B6-B91E36D7097E}" srcOrd="0" destOrd="0" presId="urn:microsoft.com/office/officeart/2008/layout/CircularPictureCallout"/>
    <dgm:cxn modelId="{E447391C-7F36-4F91-86FB-9A5CDC4BEF62}" type="presOf" srcId="{3B7AE59A-1638-47CE-9B93-797B7B845537}" destId="{C1B417FD-0253-45F6-9BED-A6F63D350BAE}" srcOrd="0" destOrd="0" presId="urn:microsoft.com/office/officeart/2008/layout/CircularPictureCallout"/>
    <dgm:cxn modelId="{B8CDCAA2-A34C-4400-BEF2-4120BC52522D}" type="presOf" srcId="{5008007D-1990-45C0-992E-7F97F4AC1DCB}" destId="{A908BA11-D1D3-4EC8-BD4C-0EF1F2806F6D}" srcOrd="0" destOrd="0" presId="urn:microsoft.com/office/officeart/2008/layout/CircularPictureCallout"/>
    <dgm:cxn modelId="{7AE7146E-4DCD-4322-AE61-2DE06B05500E}" type="presOf" srcId="{458D7EED-4936-40FA-8AE6-4A96AF05824E}" destId="{155A80E2-A9FC-4C3D-BA52-BE3716009E68}" srcOrd="0" destOrd="0" presId="urn:microsoft.com/office/officeart/2008/layout/CircularPictureCallout"/>
    <dgm:cxn modelId="{3D5437C4-9944-4E1A-934A-F066D3758534}" type="presOf" srcId="{BB30BEAD-A162-48EC-96AA-F0C3F892C0C0}" destId="{2AD61AE1-0233-41E8-9E8A-B2549E2128B5}" srcOrd="0" destOrd="0" presId="urn:microsoft.com/office/officeart/2008/layout/CircularPictureCallout"/>
    <dgm:cxn modelId="{BF86F4DD-3388-4F67-8441-B74FC08C105B}" srcId="{BB30BEAD-A162-48EC-96AA-F0C3F892C0C0}" destId="{95AE45DB-CC84-43C6-908F-150CCEEDE995}" srcOrd="2" destOrd="0" parTransId="{240D66DE-2312-41AD-ABAC-8955EFEF73AF}" sibTransId="{11E8C880-E926-47CE-8F4E-38AF9293D704}"/>
    <dgm:cxn modelId="{C2EB1DE7-8B61-4C6D-9208-932E020EA511}" type="presOf" srcId="{11E8C880-E926-47CE-8F4E-38AF9293D704}" destId="{B67C940A-1139-4FF8-B329-8ED3ECF45428}" srcOrd="0" destOrd="0" presId="urn:microsoft.com/office/officeart/2008/layout/CircularPictureCallout"/>
    <dgm:cxn modelId="{85EC2617-0848-4FC8-AB3B-E0C7D5C61FD2}" type="presOf" srcId="{95AE45DB-CC84-43C6-908F-150CCEEDE995}" destId="{C74D4D4B-939F-402A-A166-1FFB3AC4C449}" srcOrd="0" destOrd="0" presId="urn:microsoft.com/office/officeart/2008/layout/CircularPictureCallout"/>
    <dgm:cxn modelId="{89107D51-E434-47C7-8185-3A2C32B5D4FC}" type="presParOf" srcId="{2AD61AE1-0233-41E8-9E8A-B2549E2128B5}" destId="{49E4B711-3119-4B49-B9D3-BD1D52927F75}" srcOrd="0" destOrd="0" presId="urn:microsoft.com/office/officeart/2008/layout/CircularPictureCallout"/>
    <dgm:cxn modelId="{E5976950-24C0-45BB-8C7B-BC83CE231D93}" type="presParOf" srcId="{49E4B711-3119-4B49-B9D3-BD1D52927F75}" destId="{52F11527-9D4D-4E0B-A6AE-30AA1E062A04}" srcOrd="0" destOrd="0" presId="urn:microsoft.com/office/officeart/2008/layout/CircularPictureCallout"/>
    <dgm:cxn modelId="{D75C06C7-10F2-4B83-931B-8F16CE02B73D}" type="presParOf" srcId="{52F11527-9D4D-4E0B-A6AE-30AA1E062A04}" destId="{70FB442E-02FC-4A9E-A4B6-B91E36D7097E}" srcOrd="0" destOrd="0" presId="urn:microsoft.com/office/officeart/2008/layout/CircularPictureCallout"/>
    <dgm:cxn modelId="{96B1C9C2-6D80-44ED-BFE7-A3EFDEFC2A7F}" type="presParOf" srcId="{49E4B711-3119-4B49-B9D3-BD1D52927F75}" destId="{C1B417FD-0253-45F6-9BED-A6F63D350BAE}" srcOrd="1" destOrd="0" presId="urn:microsoft.com/office/officeart/2008/layout/CircularPictureCallout"/>
    <dgm:cxn modelId="{D64339A5-84D1-4E20-878B-A8EC23AFE2F7}" type="presParOf" srcId="{49E4B711-3119-4B49-B9D3-BD1D52927F75}" destId="{2A81C7D1-3DB0-4CF1-AAB6-C1BDEDBF7A6F}" srcOrd="2" destOrd="0" presId="urn:microsoft.com/office/officeart/2008/layout/CircularPictureCallout"/>
    <dgm:cxn modelId="{7D6A8C3D-AA96-4C6E-98FD-1E213FDECE28}" type="presParOf" srcId="{2A81C7D1-3DB0-4CF1-AAB6-C1BDEDBF7A6F}" destId="{155A80E2-A9FC-4C3D-BA52-BE3716009E68}" srcOrd="0" destOrd="0" presId="urn:microsoft.com/office/officeart/2008/layout/CircularPictureCallout"/>
    <dgm:cxn modelId="{92CC885F-A499-4381-9776-1D03CF0AB8F3}" type="presParOf" srcId="{49E4B711-3119-4B49-B9D3-BD1D52927F75}" destId="{B9BC7566-EC30-42F9-AC32-1B61D8C79ACC}" srcOrd="3" destOrd="0" presId="urn:microsoft.com/office/officeart/2008/layout/CircularPictureCallout"/>
    <dgm:cxn modelId="{63584A7E-7E20-4A7B-B956-DBB5518D6DF1}" type="presParOf" srcId="{49E4B711-3119-4B49-B9D3-BD1D52927F75}" destId="{4E98A817-F9F4-46DF-9527-95A7BC6373A4}" srcOrd="4" destOrd="0" presId="urn:microsoft.com/office/officeart/2008/layout/CircularPictureCallout"/>
    <dgm:cxn modelId="{6A748D49-D0D1-4F1E-B830-A86B8A4FE459}" type="presParOf" srcId="{4E98A817-F9F4-46DF-9527-95A7BC6373A4}" destId="{A908BA11-D1D3-4EC8-BD4C-0EF1F2806F6D}" srcOrd="0" destOrd="0" presId="urn:microsoft.com/office/officeart/2008/layout/CircularPictureCallout"/>
    <dgm:cxn modelId="{EBB71701-F69D-4EC9-BE8F-F2BCF94DC651}" type="presParOf" srcId="{49E4B711-3119-4B49-B9D3-BD1D52927F75}" destId="{8746F6A3-0C30-4E10-AFBC-14D5D27B193E}" srcOrd="5" destOrd="0" presId="urn:microsoft.com/office/officeart/2008/layout/CircularPictureCallout"/>
    <dgm:cxn modelId="{C758FE08-7539-4505-AF60-DA58C74BEDC6}" type="presParOf" srcId="{8746F6A3-0C30-4E10-AFBC-14D5D27B193E}" destId="{B67C940A-1139-4FF8-B329-8ED3ECF45428}" srcOrd="0" destOrd="0" presId="urn:microsoft.com/office/officeart/2008/layout/CircularPictureCallout"/>
    <dgm:cxn modelId="{0F23C5DF-2A4C-4E92-98F3-72511CD868CD}" type="presParOf" srcId="{49E4B711-3119-4B49-B9D3-BD1D52927F75}" destId="{03D9CAA6-BCFA-4339-83F3-18524E9CB450}" srcOrd="6" destOrd="0" presId="urn:microsoft.com/office/officeart/2008/layout/CircularPictureCallout"/>
    <dgm:cxn modelId="{8F4D6678-B43C-40DE-8B32-A8995EAB6650}" type="presParOf" srcId="{49E4B711-3119-4B49-B9D3-BD1D52927F75}" destId="{B1B2F03E-564E-4882-80BE-BBE87801D7FE}" srcOrd="7" destOrd="0" presId="urn:microsoft.com/office/officeart/2008/layout/CircularPictureCallout"/>
    <dgm:cxn modelId="{761F8927-C141-4846-8E92-C62701D0618F}" type="presParOf" srcId="{B1B2F03E-564E-4882-80BE-BBE87801D7FE}" destId="{C74D4D4B-939F-402A-A166-1FFB3AC4C44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512C0-4522-4F76-AAFF-640C7AF0E13C}" type="doc">
      <dgm:prSet loTypeId="urn:microsoft.com/office/officeart/2005/8/layout/arrow2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F4DE5047-42C8-4B68-96A1-8848CCD05A2C}">
      <dgm:prSet phldrT="[Text]"/>
      <dgm:spPr/>
      <dgm:t>
        <a:bodyPr/>
        <a:lstStyle/>
        <a:p>
          <a:r>
            <a:rPr lang="id-ID" dirty="0" smtClean="0"/>
            <a:t>Personil</a:t>
          </a:r>
          <a:endParaRPr lang="id-ID" dirty="0"/>
        </a:p>
      </dgm:t>
    </dgm:pt>
    <dgm:pt modelId="{873E3C6D-0637-4005-A0C0-2FA52984755D}" type="parTrans" cxnId="{82A6ED64-4B40-4342-B763-E06675FB322D}">
      <dgm:prSet/>
      <dgm:spPr/>
      <dgm:t>
        <a:bodyPr/>
        <a:lstStyle/>
        <a:p>
          <a:endParaRPr lang="id-ID"/>
        </a:p>
      </dgm:t>
    </dgm:pt>
    <dgm:pt modelId="{73ED382D-8F8E-4E13-9585-F0D36F28150F}" type="sibTrans" cxnId="{82A6ED64-4B40-4342-B763-E06675FB322D}">
      <dgm:prSet/>
      <dgm:spPr/>
      <dgm:t>
        <a:bodyPr/>
        <a:lstStyle/>
        <a:p>
          <a:endParaRPr lang="id-ID"/>
        </a:p>
      </dgm:t>
    </dgm:pt>
    <dgm:pt modelId="{7020C08D-D4AD-46D6-8E43-99C0E83E65E4}">
      <dgm:prSet phldrT="[Text]"/>
      <dgm:spPr/>
      <dgm:t>
        <a:bodyPr/>
        <a:lstStyle/>
        <a:p>
          <a:r>
            <a:rPr lang="id-ID" dirty="0" smtClean="0"/>
            <a:t>Logistik</a:t>
          </a:r>
          <a:endParaRPr lang="id-ID" dirty="0"/>
        </a:p>
      </dgm:t>
    </dgm:pt>
    <dgm:pt modelId="{3A0C63E7-64D1-43B2-A87F-38A406382599}" type="parTrans" cxnId="{5BD5502D-1BC7-4FA6-B7EC-C83CACD5D3B9}">
      <dgm:prSet/>
      <dgm:spPr/>
      <dgm:t>
        <a:bodyPr/>
        <a:lstStyle/>
        <a:p>
          <a:endParaRPr lang="id-ID"/>
        </a:p>
      </dgm:t>
    </dgm:pt>
    <dgm:pt modelId="{0CCBB77F-F54A-4806-AE23-5D394BAE6044}" type="sibTrans" cxnId="{5BD5502D-1BC7-4FA6-B7EC-C83CACD5D3B9}">
      <dgm:prSet/>
      <dgm:spPr/>
      <dgm:t>
        <a:bodyPr/>
        <a:lstStyle/>
        <a:p>
          <a:endParaRPr lang="id-ID"/>
        </a:p>
      </dgm:t>
    </dgm:pt>
    <dgm:pt modelId="{2A2643C9-0EB8-4C36-AF7A-D8EE236F956C}">
      <dgm:prSet phldrT="[Text]"/>
      <dgm:spPr/>
      <dgm:t>
        <a:bodyPr/>
        <a:lstStyle/>
        <a:p>
          <a:r>
            <a:rPr lang="id-ID" dirty="0" smtClean="0"/>
            <a:t>Perlengkapan</a:t>
          </a:r>
          <a:endParaRPr lang="id-ID" dirty="0"/>
        </a:p>
      </dgm:t>
    </dgm:pt>
    <dgm:pt modelId="{85ED8060-23CB-44B5-B720-D6BAD454D562}" type="parTrans" cxnId="{F86B3235-B59F-456E-BE50-CC736A50B20C}">
      <dgm:prSet/>
      <dgm:spPr/>
      <dgm:t>
        <a:bodyPr/>
        <a:lstStyle/>
        <a:p>
          <a:endParaRPr lang="id-ID"/>
        </a:p>
      </dgm:t>
    </dgm:pt>
    <dgm:pt modelId="{38A4C3BF-8A21-47BF-AA3B-2706C7DF383D}" type="sibTrans" cxnId="{F86B3235-B59F-456E-BE50-CC736A50B20C}">
      <dgm:prSet/>
      <dgm:spPr/>
      <dgm:t>
        <a:bodyPr/>
        <a:lstStyle/>
        <a:p>
          <a:endParaRPr lang="id-ID"/>
        </a:p>
      </dgm:t>
    </dgm:pt>
    <dgm:pt modelId="{9F2DF8D0-8F59-4EFA-900F-AADEED0E2577}">
      <dgm:prSet phldrT="[Text]"/>
      <dgm:spPr/>
      <dgm:t>
        <a:bodyPr/>
        <a:lstStyle/>
        <a:p>
          <a:r>
            <a:rPr lang="id-ID" dirty="0" smtClean="0"/>
            <a:t>Pengetahuan Medan</a:t>
          </a:r>
          <a:endParaRPr lang="id-ID" dirty="0"/>
        </a:p>
      </dgm:t>
    </dgm:pt>
    <dgm:pt modelId="{84D87545-5F00-4967-B285-B5813C938244}" type="parTrans" cxnId="{0A3D2587-3BF2-4851-B43D-ACC2D2200E35}">
      <dgm:prSet/>
      <dgm:spPr/>
      <dgm:t>
        <a:bodyPr/>
        <a:lstStyle/>
        <a:p>
          <a:endParaRPr lang="id-ID"/>
        </a:p>
      </dgm:t>
    </dgm:pt>
    <dgm:pt modelId="{D5729D2E-C29A-4CDC-983D-8C26562AC376}" type="sibTrans" cxnId="{0A3D2587-3BF2-4851-B43D-ACC2D2200E35}">
      <dgm:prSet/>
      <dgm:spPr/>
      <dgm:t>
        <a:bodyPr/>
        <a:lstStyle/>
        <a:p>
          <a:endParaRPr lang="id-ID"/>
        </a:p>
      </dgm:t>
    </dgm:pt>
    <dgm:pt modelId="{0FA896DE-E84E-4555-8441-B1292D1FFC28}" type="pres">
      <dgm:prSet presAssocID="{230512C0-4522-4F76-AAFF-640C7AF0E13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4B47E1C-4550-47B3-93D5-9FCFBA603563}" type="pres">
      <dgm:prSet presAssocID="{230512C0-4522-4F76-AAFF-640C7AF0E13C}" presName="arrow" presStyleLbl="bgShp" presStyleIdx="0" presStyleCnt="1"/>
      <dgm:spPr>
        <a:solidFill>
          <a:schemeClr val="bg2">
            <a:lumMod val="75000"/>
          </a:schemeClr>
        </a:solidFill>
      </dgm:spPr>
    </dgm:pt>
    <dgm:pt modelId="{567A7693-8499-46B9-8729-022457C58154}" type="pres">
      <dgm:prSet presAssocID="{230512C0-4522-4F76-AAFF-640C7AF0E13C}" presName="arrowDiagram4" presStyleCnt="0"/>
      <dgm:spPr/>
    </dgm:pt>
    <dgm:pt modelId="{96F53C11-D55F-42E5-9B22-369713FD2261}" type="pres">
      <dgm:prSet presAssocID="{F4DE5047-42C8-4B68-96A1-8848CCD05A2C}" presName="bullet4a" presStyleLbl="node1" presStyleIdx="0" presStyleCnt="4"/>
      <dgm:spPr>
        <a:solidFill>
          <a:srgbClr val="FFFF00"/>
        </a:solidFill>
      </dgm:spPr>
    </dgm:pt>
    <dgm:pt modelId="{1744A78C-E5FD-4AE1-A68E-31E1E44DD3F2}" type="pres">
      <dgm:prSet presAssocID="{F4DE5047-42C8-4B68-96A1-8848CCD05A2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AA6BEA-AC10-4251-AFDC-AAEA5D9A2C82}" type="pres">
      <dgm:prSet presAssocID="{7020C08D-D4AD-46D6-8E43-99C0E83E65E4}" presName="bullet4b" presStyleLbl="node1" presStyleIdx="1" presStyleCnt="4"/>
      <dgm:spPr>
        <a:solidFill>
          <a:srgbClr val="00B0F0"/>
        </a:solidFill>
      </dgm:spPr>
    </dgm:pt>
    <dgm:pt modelId="{AA9DA840-61D4-4E57-A306-045F6A49ED12}" type="pres">
      <dgm:prSet presAssocID="{7020C08D-D4AD-46D6-8E43-99C0E83E65E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02FFCA-4793-4CC4-ABA8-EECB9D8106F8}" type="pres">
      <dgm:prSet presAssocID="{2A2643C9-0EB8-4C36-AF7A-D8EE236F956C}" presName="bullet4c" presStyleLbl="node1" presStyleIdx="2" presStyleCnt="4"/>
      <dgm:spPr>
        <a:solidFill>
          <a:srgbClr val="92D050"/>
        </a:solidFill>
      </dgm:spPr>
    </dgm:pt>
    <dgm:pt modelId="{E68FF3E6-B7E5-4604-8259-F47760CDA8B4}" type="pres">
      <dgm:prSet presAssocID="{2A2643C9-0EB8-4C36-AF7A-D8EE236F956C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AD8324-F4B1-48DF-B874-1C30B4EF3BB3}" type="pres">
      <dgm:prSet presAssocID="{9F2DF8D0-8F59-4EFA-900F-AADEED0E2577}" presName="bullet4d" presStyleLbl="node1" presStyleIdx="3" presStyleCnt="4"/>
      <dgm:spPr>
        <a:solidFill>
          <a:srgbClr val="7030A0"/>
        </a:solidFill>
      </dgm:spPr>
    </dgm:pt>
    <dgm:pt modelId="{0F0D495C-E905-410A-9F42-002AFBD1EB92}" type="pres">
      <dgm:prSet presAssocID="{9F2DF8D0-8F59-4EFA-900F-AADEED0E2577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D5AF136-BA04-4B7A-88CD-7792C5A70FD9}" type="presOf" srcId="{7020C08D-D4AD-46D6-8E43-99C0E83E65E4}" destId="{AA9DA840-61D4-4E57-A306-045F6A49ED12}" srcOrd="0" destOrd="0" presId="urn:microsoft.com/office/officeart/2005/8/layout/arrow2"/>
    <dgm:cxn modelId="{5BD5502D-1BC7-4FA6-B7EC-C83CACD5D3B9}" srcId="{230512C0-4522-4F76-AAFF-640C7AF0E13C}" destId="{7020C08D-D4AD-46D6-8E43-99C0E83E65E4}" srcOrd="1" destOrd="0" parTransId="{3A0C63E7-64D1-43B2-A87F-38A406382599}" sibTransId="{0CCBB77F-F54A-4806-AE23-5D394BAE6044}"/>
    <dgm:cxn modelId="{BE011DB6-172C-4A47-8836-5D8D0A198A92}" type="presOf" srcId="{2A2643C9-0EB8-4C36-AF7A-D8EE236F956C}" destId="{E68FF3E6-B7E5-4604-8259-F47760CDA8B4}" srcOrd="0" destOrd="0" presId="urn:microsoft.com/office/officeart/2005/8/layout/arrow2"/>
    <dgm:cxn modelId="{82A6ED64-4B40-4342-B763-E06675FB322D}" srcId="{230512C0-4522-4F76-AAFF-640C7AF0E13C}" destId="{F4DE5047-42C8-4B68-96A1-8848CCD05A2C}" srcOrd="0" destOrd="0" parTransId="{873E3C6D-0637-4005-A0C0-2FA52984755D}" sibTransId="{73ED382D-8F8E-4E13-9585-F0D36F28150F}"/>
    <dgm:cxn modelId="{F86B3235-B59F-456E-BE50-CC736A50B20C}" srcId="{230512C0-4522-4F76-AAFF-640C7AF0E13C}" destId="{2A2643C9-0EB8-4C36-AF7A-D8EE236F956C}" srcOrd="2" destOrd="0" parTransId="{85ED8060-23CB-44B5-B720-D6BAD454D562}" sibTransId="{38A4C3BF-8A21-47BF-AA3B-2706C7DF383D}"/>
    <dgm:cxn modelId="{9ABF4F45-DA24-441E-BD80-C966A46DBC27}" type="presOf" srcId="{9F2DF8D0-8F59-4EFA-900F-AADEED0E2577}" destId="{0F0D495C-E905-410A-9F42-002AFBD1EB92}" srcOrd="0" destOrd="0" presId="urn:microsoft.com/office/officeart/2005/8/layout/arrow2"/>
    <dgm:cxn modelId="{0A3D2587-3BF2-4851-B43D-ACC2D2200E35}" srcId="{230512C0-4522-4F76-AAFF-640C7AF0E13C}" destId="{9F2DF8D0-8F59-4EFA-900F-AADEED0E2577}" srcOrd="3" destOrd="0" parTransId="{84D87545-5F00-4967-B285-B5813C938244}" sibTransId="{D5729D2E-C29A-4CDC-983D-8C26562AC376}"/>
    <dgm:cxn modelId="{45C12F72-A578-40BF-A5D1-7320E7095260}" type="presOf" srcId="{230512C0-4522-4F76-AAFF-640C7AF0E13C}" destId="{0FA896DE-E84E-4555-8441-B1292D1FFC28}" srcOrd="0" destOrd="0" presId="urn:microsoft.com/office/officeart/2005/8/layout/arrow2"/>
    <dgm:cxn modelId="{131A81A3-EFAD-4F67-97CF-27ED12174822}" type="presOf" srcId="{F4DE5047-42C8-4B68-96A1-8848CCD05A2C}" destId="{1744A78C-E5FD-4AE1-A68E-31E1E44DD3F2}" srcOrd="0" destOrd="0" presId="urn:microsoft.com/office/officeart/2005/8/layout/arrow2"/>
    <dgm:cxn modelId="{7B49A3FD-8015-4C18-8C56-A702D2FE5F93}" type="presParOf" srcId="{0FA896DE-E84E-4555-8441-B1292D1FFC28}" destId="{64B47E1C-4550-47B3-93D5-9FCFBA603563}" srcOrd="0" destOrd="0" presId="urn:microsoft.com/office/officeart/2005/8/layout/arrow2"/>
    <dgm:cxn modelId="{E23B70BF-2402-4C7B-AB4C-002411A6BE42}" type="presParOf" srcId="{0FA896DE-E84E-4555-8441-B1292D1FFC28}" destId="{567A7693-8499-46B9-8729-022457C58154}" srcOrd="1" destOrd="0" presId="urn:microsoft.com/office/officeart/2005/8/layout/arrow2"/>
    <dgm:cxn modelId="{1B69A3A0-2937-498B-8A81-DC4354BC46AF}" type="presParOf" srcId="{567A7693-8499-46B9-8729-022457C58154}" destId="{96F53C11-D55F-42E5-9B22-369713FD2261}" srcOrd="0" destOrd="0" presId="urn:microsoft.com/office/officeart/2005/8/layout/arrow2"/>
    <dgm:cxn modelId="{79B98EE3-3A71-4F4D-BC9F-995D67D710DD}" type="presParOf" srcId="{567A7693-8499-46B9-8729-022457C58154}" destId="{1744A78C-E5FD-4AE1-A68E-31E1E44DD3F2}" srcOrd="1" destOrd="0" presId="urn:microsoft.com/office/officeart/2005/8/layout/arrow2"/>
    <dgm:cxn modelId="{736388BB-CE43-4018-A637-617CD7A718B4}" type="presParOf" srcId="{567A7693-8499-46B9-8729-022457C58154}" destId="{5CAA6BEA-AC10-4251-AFDC-AAEA5D9A2C82}" srcOrd="2" destOrd="0" presId="urn:microsoft.com/office/officeart/2005/8/layout/arrow2"/>
    <dgm:cxn modelId="{2A5C6D1C-F4D0-42F6-95C4-BDE2DAC4A79A}" type="presParOf" srcId="{567A7693-8499-46B9-8729-022457C58154}" destId="{AA9DA840-61D4-4E57-A306-045F6A49ED12}" srcOrd="3" destOrd="0" presId="urn:microsoft.com/office/officeart/2005/8/layout/arrow2"/>
    <dgm:cxn modelId="{FBDF1224-F458-45B1-BF1C-D351D4063340}" type="presParOf" srcId="{567A7693-8499-46B9-8729-022457C58154}" destId="{5802FFCA-4793-4CC4-ABA8-EECB9D8106F8}" srcOrd="4" destOrd="0" presId="urn:microsoft.com/office/officeart/2005/8/layout/arrow2"/>
    <dgm:cxn modelId="{8FF04175-2AA4-4D76-B93C-A993FE543D95}" type="presParOf" srcId="{567A7693-8499-46B9-8729-022457C58154}" destId="{E68FF3E6-B7E5-4604-8259-F47760CDA8B4}" srcOrd="5" destOrd="0" presId="urn:microsoft.com/office/officeart/2005/8/layout/arrow2"/>
    <dgm:cxn modelId="{96FC597D-F8FA-4535-8B7A-E504E192C401}" type="presParOf" srcId="{567A7693-8499-46B9-8729-022457C58154}" destId="{E5AD8324-F4B1-48DF-B874-1C30B4EF3BB3}" srcOrd="6" destOrd="0" presId="urn:microsoft.com/office/officeart/2005/8/layout/arrow2"/>
    <dgm:cxn modelId="{5A8CD690-5FC0-4E1E-8F82-06B4FFCB697E}" type="presParOf" srcId="{567A7693-8499-46B9-8729-022457C58154}" destId="{0F0D495C-E905-410A-9F42-002AFBD1EB9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FC29A-0C5F-4E23-B302-D488EB9216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F672E17-68AA-41DD-B295-1D887327AFE0}">
      <dgm:prSet custT="1"/>
      <dgm:spPr/>
      <dgm:t>
        <a:bodyPr/>
        <a:lstStyle/>
        <a:p>
          <a:pPr rtl="0"/>
          <a:r>
            <a:rPr lang="id-ID" sz="4400" dirty="0" smtClean="0"/>
            <a:t>Perencanaan Kegiatan</a:t>
          </a:r>
          <a:endParaRPr lang="id-ID" sz="4400" dirty="0"/>
        </a:p>
      </dgm:t>
    </dgm:pt>
    <dgm:pt modelId="{34B32E27-56FD-4241-BA20-7DE514388CB4}" type="parTrans" cxnId="{24D0274F-B110-41FC-BA16-D66E3499A67F}">
      <dgm:prSet/>
      <dgm:spPr/>
      <dgm:t>
        <a:bodyPr/>
        <a:lstStyle/>
        <a:p>
          <a:endParaRPr lang="id-ID"/>
        </a:p>
      </dgm:t>
    </dgm:pt>
    <dgm:pt modelId="{F3FDF750-ABCC-4140-BFD5-F0D8A7F6C8B5}" type="sibTrans" cxnId="{24D0274F-B110-41FC-BA16-D66E3499A67F}">
      <dgm:prSet/>
      <dgm:spPr/>
      <dgm:t>
        <a:bodyPr/>
        <a:lstStyle/>
        <a:p>
          <a:endParaRPr lang="id-ID"/>
        </a:p>
      </dgm:t>
    </dgm:pt>
    <dgm:pt modelId="{17D75994-D6AC-4F86-96A0-42808D9794EA}" type="pres">
      <dgm:prSet presAssocID="{FE9FC29A-0C5F-4E23-B302-D488EB9216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FF01D61-AE46-44B8-A00F-96220E398205}" type="pres">
      <dgm:prSet presAssocID="{3F672E17-68AA-41DD-B295-1D887327AFE0}" presName="parentLin" presStyleCnt="0"/>
      <dgm:spPr/>
    </dgm:pt>
    <dgm:pt modelId="{FECAE699-D977-49B4-8ADB-DDA43F352A90}" type="pres">
      <dgm:prSet presAssocID="{3F672E17-68AA-41DD-B295-1D887327AFE0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1AE07550-BD5D-435E-AA7A-D2659C065B82}" type="pres">
      <dgm:prSet presAssocID="{3F672E17-68AA-41DD-B295-1D887327AFE0}" presName="parentText" presStyleLbl="node1" presStyleIdx="0" presStyleCnt="1" custScaleX="12987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13DE3A-4B83-4F10-829F-B9F35DD7B84E}" type="pres">
      <dgm:prSet presAssocID="{3F672E17-68AA-41DD-B295-1D887327AFE0}" presName="negativeSpace" presStyleCnt="0"/>
      <dgm:spPr/>
    </dgm:pt>
    <dgm:pt modelId="{E9CE267F-1393-4234-9DB2-3C2654F034D0}" type="pres">
      <dgm:prSet presAssocID="{3F672E17-68AA-41DD-B295-1D887327AFE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39430FD-4335-44D2-9E40-123A84BD97C6}" type="presOf" srcId="{3F672E17-68AA-41DD-B295-1D887327AFE0}" destId="{FECAE699-D977-49B4-8ADB-DDA43F352A90}" srcOrd="0" destOrd="0" presId="urn:microsoft.com/office/officeart/2005/8/layout/list1"/>
    <dgm:cxn modelId="{24D0274F-B110-41FC-BA16-D66E3499A67F}" srcId="{FE9FC29A-0C5F-4E23-B302-D488EB9216C8}" destId="{3F672E17-68AA-41DD-B295-1D887327AFE0}" srcOrd="0" destOrd="0" parTransId="{34B32E27-56FD-4241-BA20-7DE514388CB4}" sibTransId="{F3FDF750-ABCC-4140-BFD5-F0D8A7F6C8B5}"/>
    <dgm:cxn modelId="{97911207-2E85-45A1-A9AA-1C3E8548AA57}" type="presOf" srcId="{FE9FC29A-0C5F-4E23-B302-D488EB9216C8}" destId="{17D75994-D6AC-4F86-96A0-42808D9794EA}" srcOrd="0" destOrd="0" presId="urn:microsoft.com/office/officeart/2005/8/layout/list1"/>
    <dgm:cxn modelId="{AB2273DE-1282-42B8-99B3-660AE215E0D0}" type="presOf" srcId="{3F672E17-68AA-41DD-B295-1D887327AFE0}" destId="{1AE07550-BD5D-435E-AA7A-D2659C065B82}" srcOrd="1" destOrd="0" presId="urn:microsoft.com/office/officeart/2005/8/layout/list1"/>
    <dgm:cxn modelId="{09C98D2B-1971-454A-9C4C-675844E63A97}" type="presParOf" srcId="{17D75994-D6AC-4F86-96A0-42808D9794EA}" destId="{EFF01D61-AE46-44B8-A00F-96220E398205}" srcOrd="0" destOrd="0" presId="urn:microsoft.com/office/officeart/2005/8/layout/list1"/>
    <dgm:cxn modelId="{42487D9D-98E1-47A4-BDCA-236EC42A2DEF}" type="presParOf" srcId="{EFF01D61-AE46-44B8-A00F-96220E398205}" destId="{FECAE699-D977-49B4-8ADB-DDA43F352A90}" srcOrd="0" destOrd="0" presId="urn:microsoft.com/office/officeart/2005/8/layout/list1"/>
    <dgm:cxn modelId="{F92DC87B-8339-41DF-8023-1C992B9878CE}" type="presParOf" srcId="{EFF01D61-AE46-44B8-A00F-96220E398205}" destId="{1AE07550-BD5D-435E-AA7A-D2659C065B82}" srcOrd="1" destOrd="0" presId="urn:microsoft.com/office/officeart/2005/8/layout/list1"/>
    <dgm:cxn modelId="{63873E36-4A91-417D-A6B2-CD97547D9F6E}" type="presParOf" srcId="{17D75994-D6AC-4F86-96A0-42808D9794EA}" destId="{C813DE3A-4B83-4F10-829F-B9F35DD7B84E}" srcOrd="1" destOrd="0" presId="urn:microsoft.com/office/officeart/2005/8/layout/list1"/>
    <dgm:cxn modelId="{AB37C64B-7753-4F46-8309-47C29EE0C727}" type="presParOf" srcId="{17D75994-D6AC-4F86-96A0-42808D9794EA}" destId="{E9CE267F-1393-4234-9DB2-3C2654F034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C1722-77AB-41F1-8C4F-0A0336AC61F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83E0876-24E3-45D7-A8AD-CD8686052E44}">
      <dgm:prSet phldrT="[Text]"/>
      <dgm:spPr>
        <a:solidFill>
          <a:srgbClr val="00B050"/>
        </a:solidFill>
      </dgm:spPr>
      <dgm:t>
        <a:bodyPr/>
        <a:lstStyle/>
        <a:p>
          <a:r>
            <a:rPr lang="id-ID" dirty="0" smtClean="0"/>
            <a:t>Rumusan</a:t>
          </a:r>
          <a:endParaRPr lang="id-ID" dirty="0"/>
        </a:p>
      </dgm:t>
    </dgm:pt>
    <dgm:pt modelId="{F857471A-8BE7-408C-8300-1400143301EF}" type="parTrans" cxnId="{7A386907-C6C2-4A29-85B6-409130412207}">
      <dgm:prSet/>
      <dgm:spPr/>
      <dgm:t>
        <a:bodyPr/>
        <a:lstStyle/>
        <a:p>
          <a:endParaRPr lang="id-ID"/>
        </a:p>
      </dgm:t>
    </dgm:pt>
    <dgm:pt modelId="{852A5602-AFE0-49BB-A655-791FBC9ED336}" type="sibTrans" cxnId="{7A386907-C6C2-4A29-85B6-409130412207}">
      <dgm:prSet/>
      <dgm:spPr/>
      <dgm:t>
        <a:bodyPr/>
        <a:lstStyle/>
        <a:p>
          <a:endParaRPr lang="id-ID"/>
        </a:p>
      </dgm:t>
    </dgm:pt>
    <dgm:pt modelId="{42C7B002-8D18-469B-AA46-0EE8709022FE}">
      <dgm:prSet phldrT="[Text]"/>
      <dgm:spPr>
        <a:solidFill>
          <a:srgbClr val="7030A0"/>
        </a:solidFill>
      </dgm:spPr>
      <dgm:t>
        <a:bodyPr/>
        <a:lstStyle/>
        <a:p>
          <a:r>
            <a:rPr lang="id-ID" dirty="0" smtClean="0"/>
            <a:t>Faktor</a:t>
          </a:r>
          <a:endParaRPr lang="id-ID" dirty="0"/>
        </a:p>
      </dgm:t>
    </dgm:pt>
    <dgm:pt modelId="{9C4D5BD7-6A6E-4147-BAA2-2938DCAFC154}" type="parTrans" cxnId="{6F413DE3-C857-4FF7-A7D9-BC275026A83C}">
      <dgm:prSet/>
      <dgm:spPr/>
      <dgm:t>
        <a:bodyPr/>
        <a:lstStyle/>
        <a:p>
          <a:endParaRPr lang="id-ID"/>
        </a:p>
      </dgm:t>
    </dgm:pt>
    <dgm:pt modelId="{E39BB7D7-00A6-4023-84F7-E0290FEDE1B5}" type="sibTrans" cxnId="{6F413DE3-C857-4FF7-A7D9-BC275026A83C}">
      <dgm:prSet/>
      <dgm:spPr/>
      <dgm:t>
        <a:bodyPr/>
        <a:lstStyle/>
        <a:p>
          <a:endParaRPr lang="id-ID"/>
        </a:p>
      </dgm:t>
    </dgm:pt>
    <dgm:pt modelId="{BF3249A8-41F0-4972-9A53-68D55C960844}">
      <dgm:prSet phldrT="[Text]"/>
      <dgm:spPr>
        <a:solidFill>
          <a:srgbClr val="FF0000"/>
        </a:solidFill>
      </dgm:spPr>
      <dgm:t>
        <a:bodyPr/>
        <a:lstStyle/>
        <a:p>
          <a:r>
            <a:rPr lang="id-ID" dirty="0" smtClean="0"/>
            <a:t>Persiapan</a:t>
          </a:r>
          <a:endParaRPr lang="id-ID" dirty="0"/>
        </a:p>
      </dgm:t>
    </dgm:pt>
    <dgm:pt modelId="{085B29C7-7090-4DF6-A52F-E3BC5146B8BF}" type="parTrans" cxnId="{DCD6B65B-8D94-4C93-9A10-ADFE424DEBD9}">
      <dgm:prSet/>
      <dgm:spPr/>
      <dgm:t>
        <a:bodyPr/>
        <a:lstStyle/>
        <a:p>
          <a:endParaRPr lang="id-ID"/>
        </a:p>
      </dgm:t>
    </dgm:pt>
    <dgm:pt modelId="{2753C6C0-1519-4BF6-9FAE-A46237A8E8A3}" type="sibTrans" cxnId="{DCD6B65B-8D94-4C93-9A10-ADFE424DEBD9}">
      <dgm:prSet/>
      <dgm:spPr/>
      <dgm:t>
        <a:bodyPr/>
        <a:lstStyle/>
        <a:p>
          <a:endParaRPr lang="id-ID"/>
        </a:p>
      </dgm:t>
    </dgm:pt>
    <dgm:pt modelId="{BF6E5065-7358-4245-A50F-D1909BD0B6B2}" type="pres">
      <dgm:prSet presAssocID="{9E5C1722-77AB-41F1-8C4F-0A0336AC61F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0744BC-EEB2-4ABB-B784-8D34608B99F9}" type="pres">
      <dgm:prSet presAssocID="{9E5C1722-77AB-41F1-8C4F-0A0336AC61F9}" presName="cycle" presStyleCnt="0"/>
      <dgm:spPr/>
    </dgm:pt>
    <dgm:pt modelId="{A92D0730-A604-4A73-92FF-2CDD96ADCBB7}" type="pres">
      <dgm:prSet presAssocID="{9E5C1722-77AB-41F1-8C4F-0A0336AC61F9}" presName="centerShape" presStyleCnt="0"/>
      <dgm:spPr/>
    </dgm:pt>
    <dgm:pt modelId="{9853F56A-85F0-41AF-B0C0-3A13DE92CC97}" type="pres">
      <dgm:prSet presAssocID="{9E5C1722-77AB-41F1-8C4F-0A0336AC61F9}" presName="connSite" presStyleLbl="node1" presStyleIdx="0" presStyleCnt="4"/>
      <dgm:spPr/>
    </dgm:pt>
    <dgm:pt modelId="{2691C28D-538A-41F1-9F5A-D794E3AA9C07}" type="pres">
      <dgm:prSet presAssocID="{9E5C1722-77AB-41F1-8C4F-0A0336AC61F9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C1CE005-5ACE-4FF5-BAD0-1D1FF43E7B12}" type="pres">
      <dgm:prSet presAssocID="{F857471A-8BE7-408C-8300-1400143301EF}" presName="Name25" presStyleLbl="parChTrans1D1" presStyleIdx="0" presStyleCnt="3"/>
      <dgm:spPr/>
      <dgm:t>
        <a:bodyPr/>
        <a:lstStyle/>
        <a:p>
          <a:endParaRPr lang="id-ID"/>
        </a:p>
      </dgm:t>
    </dgm:pt>
    <dgm:pt modelId="{5A884E6A-C0A5-4B75-9D0C-578F51C41B1C}" type="pres">
      <dgm:prSet presAssocID="{483E0876-24E3-45D7-A8AD-CD8686052E44}" presName="node" presStyleCnt="0"/>
      <dgm:spPr/>
    </dgm:pt>
    <dgm:pt modelId="{1EE848BF-6BE2-44BE-92EB-CF8E8FAFD454}" type="pres">
      <dgm:prSet presAssocID="{483E0876-24E3-45D7-A8AD-CD8686052E44}" presName="parentNode" presStyleLbl="node1" presStyleIdx="1" presStyleCnt="4" custLinFactNeighborX="3861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5C45A6F-22AA-4984-8C4D-7AF9643C00F8}" type="pres">
      <dgm:prSet presAssocID="{483E0876-24E3-45D7-A8AD-CD8686052E4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50DFB5-9742-40CF-A076-B73440CD7283}" type="pres">
      <dgm:prSet presAssocID="{9C4D5BD7-6A6E-4147-BAA2-2938DCAFC154}" presName="Name25" presStyleLbl="parChTrans1D1" presStyleIdx="1" presStyleCnt="3"/>
      <dgm:spPr/>
      <dgm:t>
        <a:bodyPr/>
        <a:lstStyle/>
        <a:p>
          <a:endParaRPr lang="id-ID"/>
        </a:p>
      </dgm:t>
    </dgm:pt>
    <dgm:pt modelId="{065B7240-E415-4D00-8948-F800930A3518}" type="pres">
      <dgm:prSet presAssocID="{42C7B002-8D18-469B-AA46-0EE8709022FE}" presName="node" presStyleCnt="0"/>
      <dgm:spPr/>
    </dgm:pt>
    <dgm:pt modelId="{295DF85B-7A77-4934-A24A-F12C3B4AE4E5}" type="pres">
      <dgm:prSet presAssocID="{42C7B002-8D18-469B-AA46-0EE8709022FE}" presName="parentNode" presStyleLbl="node1" presStyleIdx="2" presStyleCnt="4" custLinFactX="30866" custLinFactNeighborX="100000" custLinFactNeighborY="1118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5D080B2-B54D-45AB-B939-3A45BCEF49F2}" type="pres">
      <dgm:prSet presAssocID="{42C7B002-8D18-469B-AA46-0EE8709022F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695FF6-A010-47B6-9F37-DDB2F6DD3296}" type="pres">
      <dgm:prSet presAssocID="{085B29C7-7090-4DF6-A52F-E3BC5146B8BF}" presName="Name25" presStyleLbl="parChTrans1D1" presStyleIdx="2" presStyleCnt="3"/>
      <dgm:spPr/>
      <dgm:t>
        <a:bodyPr/>
        <a:lstStyle/>
        <a:p>
          <a:endParaRPr lang="id-ID"/>
        </a:p>
      </dgm:t>
    </dgm:pt>
    <dgm:pt modelId="{EF7B1337-EE9D-4E6B-BE31-7C847FC6061F}" type="pres">
      <dgm:prSet presAssocID="{BF3249A8-41F0-4972-9A53-68D55C960844}" presName="node" presStyleCnt="0"/>
      <dgm:spPr/>
    </dgm:pt>
    <dgm:pt modelId="{77647BB2-DF41-4578-B140-49B9531C7A58}" type="pres">
      <dgm:prSet presAssocID="{BF3249A8-41F0-4972-9A53-68D55C960844}" presName="parentNode" presStyleLbl="node1" presStyleIdx="3" presStyleCnt="4" custLinFactNeighborX="3861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A7109B2-8A37-49AA-A059-CD13991E2939}" type="pres">
      <dgm:prSet presAssocID="{BF3249A8-41F0-4972-9A53-68D55C96084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D98235B-B901-4D3E-9598-9F10C778ECDB}" type="presOf" srcId="{BF3249A8-41F0-4972-9A53-68D55C960844}" destId="{77647BB2-DF41-4578-B140-49B9531C7A58}" srcOrd="0" destOrd="0" presId="urn:microsoft.com/office/officeart/2005/8/layout/radial2"/>
    <dgm:cxn modelId="{70BD54C9-9153-4408-95B6-BBA61199C611}" type="presOf" srcId="{483E0876-24E3-45D7-A8AD-CD8686052E44}" destId="{1EE848BF-6BE2-44BE-92EB-CF8E8FAFD454}" srcOrd="0" destOrd="0" presId="urn:microsoft.com/office/officeart/2005/8/layout/radial2"/>
    <dgm:cxn modelId="{B57E13BD-8ACB-4E49-A2D2-0FC4D87B2B89}" type="presOf" srcId="{085B29C7-7090-4DF6-A52F-E3BC5146B8BF}" destId="{26695FF6-A010-47B6-9F37-DDB2F6DD3296}" srcOrd="0" destOrd="0" presId="urn:microsoft.com/office/officeart/2005/8/layout/radial2"/>
    <dgm:cxn modelId="{91341CDA-7985-424B-A83D-DAB93ED87259}" type="presOf" srcId="{F857471A-8BE7-408C-8300-1400143301EF}" destId="{DC1CE005-5ACE-4FF5-BAD0-1D1FF43E7B12}" srcOrd="0" destOrd="0" presId="urn:microsoft.com/office/officeart/2005/8/layout/radial2"/>
    <dgm:cxn modelId="{DCD6B65B-8D94-4C93-9A10-ADFE424DEBD9}" srcId="{9E5C1722-77AB-41F1-8C4F-0A0336AC61F9}" destId="{BF3249A8-41F0-4972-9A53-68D55C960844}" srcOrd="2" destOrd="0" parTransId="{085B29C7-7090-4DF6-A52F-E3BC5146B8BF}" sibTransId="{2753C6C0-1519-4BF6-9FAE-A46237A8E8A3}"/>
    <dgm:cxn modelId="{C384C44C-1E75-426C-9301-4E0A1C53409C}" type="presOf" srcId="{9C4D5BD7-6A6E-4147-BAA2-2938DCAFC154}" destId="{0050DFB5-9742-40CF-A076-B73440CD7283}" srcOrd="0" destOrd="0" presId="urn:microsoft.com/office/officeart/2005/8/layout/radial2"/>
    <dgm:cxn modelId="{9F1BDCAD-D2BE-4754-88E5-CC4E36A9F9F0}" type="presOf" srcId="{9E5C1722-77AB-41F1-8C4F-0A0336AC61F9}" destId="{BF6E5065-7358-4245-A50F-D1909BD0B6B2}" srcOrd="0" destOrd="0" presId="urn:microsoft.com/office/officeart/2005/8/layout/radial2"/>
    <dgm:cxn modelId="{7A386907-C6C2-4A29-85B6-409130412207}" srcId="{9E5C1722-77AB-41F1-8C4F-0A0336AC61F9}" destId="{483E0876-24E3-45D7-A8AD-CD8686052E44}" srcOrd="0" destOrd="0" parTransId="{F857471A-8BE7-408C-8300-1400143301EF}" sibTransId="{852A5602-AFE0-49BB-A655-791FBC9ED336}"/>
    <dgm:cxn modelId="{6F413DE3-C857-4FF7-A7D9-BC275026A83C}" srcId="{9E5C1722-77AB-41F1-8C4F-0A0336AC61F9}" destId="{42C7B002-8D18-469B-AA46-0EE8709022FE}" srcOrd="1" destOrd="0" parTransId="{9C4D5BD7-6A6E-4147-BAA2-2938DCAFC154}" sibTransId="{E39BB7D7-00A6-4023-84F7-E0290FEDE1B5}"/>
    <dgm:cxn modelId="{6DEDAC03-C360-406C-85C9-916EE3F89ACC}" type="presOf" srcId="{42C7B002-8D18-469B-AA46-0EE8709022FE}" destId="{295DF85B-7A77-4934-A24A-F12C3B4AE4E5}" srcOrd="0" destOrd="0" presId="urn:microsoft.com/office/officeart/2005/8/layout/radial2"/>
    <dgm:cxn modelId="{9B5A8ADC-3EA8-49E5-864F-29CE1B7CEC45}" type="presParOf" srcId="{BF6E5065-7358-4245-A50F-D1909BD0B6B2}" destId="{3B0744BC-EEB2-4ABB-B784-8D34608B99F9}" srcOrd="0" destOrd="0" presId="urn:microsoft.com/office/officeart/2005/8/layout/radial2"/>
    <dgm:cxn modelId="{5801380F-0453-49CC-86A3-C43CA50AC003}" type="presParOf" srcId="{3B0744BC-EEB2-4ABB-B784-8D34608B99F9}" destId="{A92D0730-A604-4A73-92FF-2CDD96ADCBB7}" srcOrd="0" destOrd="0" presId="urn:microsoft.com/office/officeart/2005/8/layout/radial2"/>
    <dgm:cxn modelId="{F23783BD-EC98-46E1-9C0E-B9F91832F7F8}" type="presParOf" srcId="{A92D0730-A604-4A73-92FF-2CDD96ADCBB7}" destId="{9853F56A-85F0-41AF-B0C0-3A13DE92CC97}" srcOrd="0" destOrd="0" presId="urn:microsoft.com/office/officeart/2005/8/layout/radial2"/>
    <dgm:cxn modelId="{AD6F28C3-3124-4719-96F0-312E3C603D5C}" type="presParOf" srcId="{A92D0730-A604-4A73-92FF-2CDD96ADCBB7}" destId="{2691C28D-538A-41F1-9F5A-D794E3AA9C07}" srcOrd="1" destOrd="0" presId="urn:microsoft.com/office/officeart/2005/8/layout/radial2"/>
    <dgm:cxn modelId="{B4249BB8-91B9-4834-AC9F-C9109FC5E70F}" type="presParOf" srcId="{3B0744BC-EEB2-4ABB-B784-8D34608B99F9}" destId="{DC1CE005-5ACE-4FF5-BAD0-1D1FF43E7B12}" srcOrd="1" destOrd="0" presId="urn:microsoft.com/office/officeart/2005/8/layout/radial2"/>
    <dgm:cxn modelId="{E2B28354-465F-4036-8048-BA09C642CB41}" type="presParOf" srcId="{3B0744BC-EEB2-4ABB-B784-8D34608B99F9}" destId="{5A884E6A-C0A5-4B75-9D0C-578F51C41B1C}" srcOrd="2" destOrd="0" presId="urn:microsoft.com/office/officeart/2005/8/layout/radial2"/>
    <dgm:cxn modelId="{A65FB905-C027-49EB-8478-C8803DD48060}" type="presParOf" srcId="{5A884E6A-C0A5-4B75-9D0C-578F51C41B1C}" destId="{1EE848BF-6BE2-44BE-92EB-CF8E8FAFD454}" srcOrd="0" destOrd="0" presId="urn:microsoft.com/office/officeart/2005/8/layout/radial2"/>
    <dgm:cxn modelId="{1EC77288-E6B8-4F63-AE0A-8C554CB751E4}" type="presParOf" srcId="{5A884E6A-C0A5-4B75-9D0C-578F51C41B1C}" destId="{55C45A6F-22AA-4984-8C4D-7AF9643C00F8}" srcOrd="1" destOrd="0" presId="urn:microsoft.com/office/officeart/2005/8/layout/radial2"/>
    <dgm:cxn modelId="{639202E0-7E4B-4D8E-85B9-2FCE879CE161}" type="presParOf" srcId="{3B0744BC-EEB2-4ABB-B784-8D34608B99F9}" destId="{0050DFB5-9742-40CF-A076-B73440CD7283}" srcOrd="3" destOrd="0" presId="urn:microsoft.com/office/officeart/2005/8/layout/radial2"/>
    <dgm:cxn modelId="{49B92011-1F89-43D3-880D-D6A50FA700E4}" type="presParOf" srcId="{3B0744BC-EEB2-4ABB-B784-8D34608B99F9}" destId="{065B7240-E415-4D00-8948-F800930A3518}" srcOrd="4" destOrd="0" presId="urn:microsoft.com/office/officeart/2005/8/layout/radial2"/>
    <dgm:cxn modelId="{7058CDD3-7778-4C92-83F0-0D15F1A7E628}" type="presParOf" srcId="{065B7240-E415-4D00-8948-F800930A3518}" destId="{295DF85B-7A77-4934-A24A-F12C3B4AE4E5}" srcOrd="0" destOrd="0" presId="urn:microsoft.com/office/officeart/2005/8/layout/radial2"/>
    <dgm:cxn modelId="{D191AC08-B766-4FD9-B865-EB9FDB950A80}" type="presParOf" srcId="{065B7240-E415-4D00-8948-F800930A3518}" destId="{F5D080B2-B54D-45AB-B939-3A45BCEF49F2}" srcOrd="1" destOrd="0" presId="urn:microsoft.com/office/officeart/2005/8/layout/radial2"/>
    <dgm:cxn modelId="{C5759956-0E96-4979-A26B-3E410B87B8C9}" type="presParOf" srcId="{3B0744BC-EEB2-4ABB-B784-8D34608B99F9}" destId="{26695FF6-A010-47B6-9F37-DDB2F6DD3296}" srcOrd="5" destOrd="0" presId="urn:microsoft.com/office/officeart/2005/8/layout/radial2"/>
    <dgm:cxn modelId="{58D0E761-050E-45E9-BE4A-663F71346A74}" type="presParOf" srcId="{3B0744BC-EEB2-4ABB-B784-8D34608B99F9}" destId="{EF7B1337-EE9D-4E6B-BE31-7C847FC6061F}" srcOrd="6" destOrd="0" presId="urn:microsoft.com/office/officeart/2005/8/layout/radial2"/>
    <dgm:cxn modelId="{5126AF53-DF3D-4A65-87FF-88D9F1143930}" type="presParOf" srcId="{EF7B1337-EE9D-4E6B-BE31-7C847FC6061F}" destId="{77647BB2-DF41-4578-B140-49B9531C7A58}" srcOrd="0" destOrd="0" presId="urn:microsoft.com/office/officeart/2005/8/layout/radial2"/>
    <dgm:cxn modelId="{7488BDD4-7616-4428-BDFC-ACB04021FAB1}" type="presParOf" srcId="{EF7B1337-EE9D-4E6B-BE31-7C847FC6061F}" destId="{1A7109B2-8A37-49AA-A059-CD13991E293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387D7-3090-4D3E-BD53-E8D054DD9007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id-ID"/>
        </a:p>
      </dgm:t>
    </dgm:pt>
    <dgm:pt modelId="{CE3A0CC7-7C80-4B19-8CE3-89666B047749}">
      <dgm:prSet custT="1"/>
      <dgm:spPr/>
      <dgm:t>
        <a:bodyPr/>
        <a:lstStyle/>
        <a:p>
          <a:pPr algn="ctr" rtl="0"/>
          <a:r>
            <a:rPr lang="id-ID" sz="6000" dirty="0" smtClean="0">
              <a:latin typeface="Arial Rounded MT Bold" panose="020F0704030504030204" pitchFamily="34" charset="0"/>
            </a:rPr>
            <a:t>4w+1h</a:t>
          </a:r>
          <a:endParaRPr lang="id-ID" sz="6000" dirty="0">
            <a:latin typeface="Arial Rounded MT Bold" panose="020F0704030504030204" pitchFamily="34" charset="0"/>
          </a:endParaRPr>
        </a:p>
      </dgm:t>
    </dgm:pt>
    <dgm:pt modelId="{7A6B39AA-9E5D-4060-B9A6-AD6D2D81F363}" type="parTrans" cxnId="{A6D710CB-4269-4A1F-A0AC-19B4C8066A91}">
      <dgm:prSet/>
      <dgm:spPr/>
      <dgm:t>
        <a:bodyPr/>
        <a:lstStyle/>
        <a:p>
          <a:endParaRPr lang="id-ID"/>
        </a:p>
      </dgm:t>
    </dgm:pt>
    <dgm:pt modelId="{4F4D69D0-592E-4863-BB47-B5B6D9EC9FFD}" type="sibTrans" cxnId="{A6D710CB-4269-4A1F-A0AC-19B4C8066A91}">
      <dgm:prSet/>
      <dgm:spPr/>
      <dgm:t>
        <a:bodyPr/>
        <a:lstStyle/>
        <a:p>
          <a:endParaRPr lang="id-ID"/>
        </a:p>
      </dgm:t>
    </dgm:pt>
    <dgm:pt modelId="{98CC0794-B383-4AEC-A3D3-6FBA27E799E4}" type="pres">
      <dgm:prSet presAssocID="{9F1387D7-3090-4D3E-BD53-E8D054DD90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E4B5237-E8C3-4E2C-A500-C8BA0FB6BF0F}" type="pres">
      <dgm:prSet presAssocID="{CE3A0CC7-7C80-4B19-8CE3-89666B047749}" presName="parentLin" presStyleCnt="0"/>
      <dgm:spPr/>
    </dgm:pt>
    <dgm:pt modelId="{1DECA7EE-EA7C-474F-816C-5A16A292012A}" type="pres">
      <dgm:prSet presAssocID="{CE3A0CC7-7C80-4B19-8CE3-89666B047749}" presName="parentLeftMargin" presStyleLbl="node1" presStyleIdx="0" presStyleCnt="1"/>
      <dgm:spPr/>
      <dgm:t>
        <a:bodyPr/>
        <a:lstStyle/>
        <a:p>
          <a:endParaRPr lang="id-ID"/>
        </a:p>
      </dgm:t>
    </dgm:pt>
    <dgm:pt modelId="{4C7C10FB-5980-4774-A46C-9F95D9BABB99}" type="pres">
      <dgm:prSet presAssocID="{CE3A0CC7-7C80-4B19-8CE3-89666B0477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365C8A-4850-4363-B943-4E6D2977182B}" type="pres">
      <dgm:prSet presAssocID="{CE3A0CC7-7C80-4B19-8CE3-89666B047749}" presName="negativeSpace" presStyleCnt="0"/>
      <dgm:spPr/>
    </dgm:pt>
    <dgm:pt modelId="{B6CDED06-2E09-4235-9E66-CD8C18FA07FF}" type="pres">
      <dgm:prSet presAssocID="{CE3A0CC7-7C80-4B19-8CE3-89666B0477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0022B5D-856B-47BD-BC8C-C945AED7FCDE}" type="presOf" srcId="{CE3A0CC7-7C80-4B19-8CE3-89666B047749}" destId="{1DECA7EE-EA7C-474F-816C-5A16A292012A}" srcOrd="0" destOrd="0" presId="urn:microsoft.com/office/officeart/2005/8/layout/list1"/>
    <dgm:cxn modelId="{A6D710CB-4269-4A1F-A0AC-19B4C8066A91}" srcId="{9F1387D7-3090-4D3E-BD53-E8D054DD9007}" destId="{CE3A0CC7-7C80-4B19-8CE3-89666B047749}" srcOrd="0" destOrd="0" parTransId="{7A6B39AA-9E5D-4060-B9A6-AD6D2D81F363}" sibTransId="{4F4D69D0-592E-4863-BB47-B5B6D9EC9FFD}"/>
    <dgm:cxn modelId="{B08DA70A-71FE-4B1D-A39F-EC16F3605398}" type="presOf" srcId="{9F1387D7-3090-4D3E-BD53-E8D054DD9007}" destId="{98CC0794-B383-4AEC-A3D3-6FBA27E799E4}" srcOrd="0" destOrd="0" presId="urn:microsoft.com/office/officeart/2005/8/layout/list1"/>
    <dgm:cxn modelId="{6E16031C-D4A6-4937-AFE6-9EAFF329FB54}" type="presOf" srcId="{CE3A0CC7-7C80-4B19-8CE3-89666B047749}" destId="{4C7C10FB-5980-4774-A46C-9F95D9BABB99}" srcOrd="1" destOrd="0" presId="urn:microsoft.com/office/officeart/2005/8/layout/list1"/>
    <dgm:cxn modelId="{499D1C45-4F4F-468E-98B6-5E848F46B860}" type="presParOf" srcId="{98CC0794-B383-4AEC-A3D3-6FBA27E799E4}" destId="{2E4B5237-E8C3-4E2C-A500-C8BA0FB6BF0F}" srcOrd="0" destOrd="0" presId="urn:microsoft.com/office/officeart/2005/8/layout/list1"/>
    <dgm:cxn modelId="{083F6D2B-7E78-4BC8-93AC-FC5F6EF6D47B}" type="presParOf" srcId="{2E4B5237-E8C3-4E2C-A500-C8BA0FB6BF0F}" destId="{1DECA7EE-EA7C-474F-816C-5A16A292012A}" srcOrd="0" destOrd="0" presId="urn:microsoft.com/office/officeart/2005/8/layout/list1"/>
    <dgm:cxn modelId="{23DA48D7-85EE-47DB-BD4B-314B161610E7}" type="presParOf" srcId="{2E4B5237-E8C3-4E2C-A500-C8BA0FB6BF0F}" destId="{4C7C10FB-5980-4774-A46C-9F95D9BABB99}" srcOrd="1" destOrd="0" presId="urn:microsoft.com/office/officeart/2005/8/layout/list1"/>
    <dgm:cxn modelId="{642604C6-4B1C-4CDD-B8B1-C2227FF11B83}" type="presParOf" srcId="{98CC0794-B383-4AEC-A3D3-6FBA27E799E4}" destId="{DC365C8A-4850-4363-B943-4E6D2977182B}" srcOrd="1" destOrd="0" presId="urn:microsoft.com/office/officeart/2005/8/layout/list1"/>
    <dgm:cxn modelId="{2BD4C3D5-17FF-430D-84A3-C1C12ED4065F}" type="presParOf" srcId="{98CC0794-B383-4AEC-A3D3-6FBA27E799E4}" destId="{B6CDED06-2E09-4235-9E66-CD8C18FA07F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1C779E-8BF3-4D21-A82F-7E0E74F9398B}" type="doc">
      <dgm:prSet loTypeId="urn:microsoft.com/office/officeart/2008/layout/CircleAccentTimeline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20545CED-5D73-4FEB-BBC4-B8214878CB27}">
      <dgm:prSet/>
      <dgm:spPr/>
      <dgm:t>
        <a:bodyPr/>
        <a:lstStyle/>
        <a:p>
          <a:pPr rtl="0"/>
          <a:r>
            <a:rPr lang="id-ID" smtClean="0"/>
            <a:t>1. Where (Dimana)</a:t>
          </a:r>
          <a:endParaRPr lang="id-ID"/>
        </a:p>
      </dgm:t>
    </dgm:pt>
    <dgm:pt modelId="{08C20909-69E8-4D76-B44A-F6C4257838CF}" type="parTrans" cxnId="{624366DE-F861-4F8A-B3CE-C5301D5AFCE1}">
      <dgm:prSet/>
      <dgm:spPr/>
      <dgm:t>
        <a:bodyPr/>
        <a:lstStyle/>
        <a:p>
          <a:endParaRPr lang="id-ID"/>
        </a:p>
      </dgm:t>
    </dgm:pt>
    <dgm:pt modelId="{D165B99F-55C5-42B8-96DF-47696C3BF2B8}" type="sibTrans" cxnId="{624366DE-F861-4F8A-B3CE-C5301D5AFCE1}">
      <dgm:prSet/>
      <dgm:spPr/>
      <dgm:t>
        <a:bodyPr/>
        <a:lstStyle/>
        <a:p>
          <a:endParaRPr lang="id-ID"/>
        </a:p>
      </dgm:t>
    </dgm:pt>
    <dgm:pt modelId="{64647CE2-D93F-4F8B-94BA-0D8CB55C2492}">
      <dgm:prSet/>
      <dgm:spPr/>
      <dgm:t>
        <a:bodyPr/>
        <a:lstStyle/>
        <a:p>
          <a:pPr rtl="0"/>
          <a:r>
            <a:rPr lang="id-ID" dirty="0" smtClean="0"/>
            <a:t>2. Who (Siapa)</a:t>
          </a:r>
          <a:endParaRPr lang="id-ID" dirty="0"/>
        </a:p>
      </dgm:t>
    </dgm:pt>
    <dgm:pt modelId="{CF55702C-30C8-458C-A3DA-B43A47B023F9}" type="parTrans" cxnId="{ACEBDFC8-FD87-473D-B2EF-8BEF780C9690}">
      <dgm:prSet/>
      <dgm:spPr/>
      <dgm:t>
        <a:bodyPr/>
        <a:lstStyle/>
        <a:p>
          <a:endParaRPr lang="id-ID"/>
        </a:p>
      </dgm:t>
    </dgm:pt>
    <dgm:pt modelId="{D28B75CD-DD68-4B05-8FAA-05BE5AA68EF5}" type="sibTrans" cxnId="{ACEBDFC8-FD87-473D-B2EF-8BEF780C9690}">
      <dgm:prSet/>
      <dgm:spPr/>
      <dgm:t>
        <a:bodyPr/>
        <a:lstStyle/>
        <a:p>
          <a:endParaRPr lang="id-ID"/>
        </a:p>
      </dgm:t>
    </dgm:pt>
    <dgm:pt modelId="{1237834D-B886-4AF9-B654-4AC606A28583}">
      <dgm:prSet/>
      <dgm:spPr/>
      <dgm:t>
        <a:bodyPr/>
        <a:lstStyle/>
        <a:p>
          <a:pPr rtl="0"/>
          <a:r>
            <a:rPr lang="id-ID" smtClean="0"/>
            <a:t>3. Why (Mengapa)</a:t>
          </a:r>
          <a:endParaRPr lang="id-ID"/>
        </a:p>
      </dgm:t>
    </dgm:pt>
    <dgm:pt modelId="{F8B69929-0DF8-4305-AEAB-4E7C23E4344E}" type="parTrans" cxnId="{C53961C8-EA97-4990-B752-E70609ECEE10}">
      <dgm:prSet/>
      <dgm:spPr/>
      <dgm:t>
        <a:bodyPr/>
        <a:lstStyle/>
        <a:p>
          <a:endParaRPr lang="id-ID"/>
        </a:p>
      </dgm:t>
    </dgm:pt>
    <dgm:pt modelId="{B1485EFF-C9FD-4C8F-BF52-447C21BAB487}" type="sibTrans" cxnId="{C53961C8-EA97-4990-B752-E70609ECEE10}">
      <dgm:prSet/>
      <dgm:spPr/>
      <dgm:t>
        <a:bodyPr/>
        <a:lstStyle/>
        <a:p>
          <a:endParaRPr lang="id-ID"/>
        </a:p>
      </dgm:t>
    </dgm:pt>
    <dgm:pt modelId="{2B74CDBA-4F1D-4CAB-B1F6-1B0FAA8B8444}">
      <dgm:prSet/>
      <dgm:spPr/>
      <dgm:t>
        <a:bodyPr/>
        <a:lstStyle/>
        <a:p>
          <a:pPr rtl="0"/>
          <a:r>
            <a:rPr lang="id-ID" dirty="0" smtClean="0"/>
            <a:t>4. When (Kapan)</a:t>
          </a:r>
          <a:endParaRPr lang="id-ID" dirty="0"/>
        </a:p>
      </dgm:t>
    </dgm:pt>
    <dgm:pt modelId="{61577299-9B6B-4C3D-80ED-6DA4664851A4}" type="parTrans" cxnId="{F9959C68-27EB-4501-ABD2-029BDCC608F3}">
      <dgm:prSet/>
      <dgm:spPr/>
      <dgm:t>
        <a:bodyPr/>
        <a:lstStyle/>
        <a:p>
          <a:endParaRPr lang="id-ID"/>
        </a:p>
      </dgm:t>
    </dgm:pt>
    <dgm:pt modelId="{4354B5D2-D34E-46CF-9408-24FE2A0CFB5F}" type="sibTrans" cxnId="{F9959C68-27EB-4501-ABD2-029BDCC608F3}">
      <dgm:prSet/>
      <dgm:spPr/>
      <dgm:t>
        <a:bodyPr/>
        <a:lstStyle/>
        <a:p>
          <a:endParaRPr lang="id-ID"/>
        </a:p>
      </dgm:t>
    </dgm:pt>
    <dgm:pt modelId="{9B4122E8-B633-4AE0-A9FA-ED464AB5F460}">
      <dgm:prSet/>
      <dgm:spPr/>
      <dgm:t>
        <a:bodyPr/>
        <a:lstStyle/>
        <a:p>
          <a:pPr rtl="0">
            <a:spcAft>
              <a:spcPct val="35000"/>
            </a:spcAft>
          </a:pPr>
          <a:r>
            <a:rPr lang="id-ID" dirty="0" smtClean="0"/>
            <a:t>5. How (Bagaimana)</a:t>
          </a:r>
          <a:endParaRPr lang="id-ID" dirty="0"/>
        </a:p>
      </dgm:t>
    </dgm:pt>
    <dgm:pt modelId="{E817C478-4061-4963-9036-300A8C7D4BBC}" type="parTrans" cxnId="{8BAE60A4-E37D-44EC-82E7-11A6680D54F0}">
      <dgm:prSet/>
      <dgm:spPr/>
      <dgm:t>
        <a:bodyPr/>
        <a:lstStyle/>
        <a:p>
          <a:endParaRPr lang="id-ID"/>
        </a:p>
      </dgm:t>
    </dgm:pt>
    <dgm:pt modelId="{03E57BAB-3FF3-4E64-9623-93C00E46C99D}" type="sibTrans" cxnId="{8BAE60A4-E37D-44EC-82E7-11A6680D54F0}">
      <dgm:prSet/>
      <dgm:spPr/>
      <dgm:t>
        <a:bodyPr/>
        <a:lstStyle/>
        <a:p>
          <a:endParaRPr lang="id-ID"/>
        </a:p>
      </dgm:t>
    </dgm:pt>
    <dgm:pt modelId="{507B6989-AF86-4CC7-B10D-BDC9A210774F}" type="pres">
      <dgm:prSet presAssocID="{181C779E-8BF3-4D21-A82F-7E0E74F9398B}" presName="Name0" presStyleCnt="0">
        <dgm:presLayoutVars>
          <dgm:dir/>
        </dgm:presLayoutVars>
      </dgm:prSet>
      <dgm:spPr/>
      <dgm:t>
        <a:bodyPr/>
        <a:lstStyle/>
        <a:p>
          <a:endParaRPr lang="id-ID"/>
        </a:p>
      </dgm:t>
    </dgm:pt>
    <dgm:pt modelId="{16F9D9BE-4F6E-40A0-BAE9-51ADF271CC88}" type="pres">
      <dgm:prSet presAssocID="{20545CED-5D73-4FEB-BBC4-B8214878CB27}" presName="parComposite" presStyleCnt="0"/>
      <dgm:spPr/>
    </dgm:pt>
    <dgm:pt modelId="{583C266F-689B-41F5-96B7-FEEC4B6AC4D4}" type="pres">
      <dgm:prSet presAssocID="{20545CED-5D73-4FEB-BBC4-B8214878CB27}" presName="parBigCircle" presStyleLbl="node0" presStyleIdx="0" presStyleCnt="5"/>
      <dgm:spPr/>
    </dgm:pt>
    <dgm:pt modelId="{72EDB0E6-82B2-4059-8630-40C6C210C2A5}" type="pres">
      <dgm:prSet presAssocID="{20545CED-5D73-4FEB-BBC4-B8214878CB27}" presName="parTx" presStyleLbl="revTx" presStyleIdx="0" presStyleCnt="5"/>
      <dgm:spPr/>
      <dgm:t>
        <a:bodyPr/>
        <a:lstStyle/>
        <a:p>
          <a:endParaRPr lang="id-ID"/>
        </a:p>
      </dgm:t>
    </dgm:pt>
    <dgm:pt modelId="{982D8C6C-0F1D-418C-A899-1013FECF7555}" type="pres">
      <dgm:prSet presAssocID="{20545CED-5D73-4FEB-BBC4-B8214878CB27}" presName="bSpace" presStyleCnt="0"/>
      <dgm:spPr/>
    </dgm:pt>
    <dgm:pt modelId="{DDA30AC2-60AF-4897-B0A2-B33A9214DEDF}" type="pres">
      <dgm:prSet presAssocID="{20545CED-5D73-4FEB-BBC4-B8214878CB27}" presName="parBackupNorm" presStyleCnt="0"/>
      <dgm:spPr/>
    </dgm:pt>
    <dgm:pt modelId="{C012F245-8C27-4B2B-8383-3F73F18610AC}" type="pres">
      <dgm:prSet presAssocID="{D165B99F-55C5-42B8-96DF-47696C3BF2B8}" presName="parSpace" presStyleCnt="0"/>
      <dgm:spPr/>
    </dgm:pt>
    <dgm:pt modelId="{A7C94178-6633-4BF9-8F32-5DAED0F688CE}" type="pres">
      <dgm:prSet presAssocID="{64647CE2-D93F-4F8B-94BA-0D8CB55C2492}" presName="parComposite" presStyleCnt="0"/>
      <dgm:spPr/>
    </dgm:pt>
    <dgm:pt modelId="{B8A27524-4764-4F14-A37B-8A9758A5F83D}" type="pres">
      <dgm:prSet presAssocID="{64647CE2-D93F-4F8B-94BA-0D8CB55C2492}" presName="parBigCircle" presStyleLbl="node0" presStyleIdx="1" presStyleCnt="5"/>
      <dgm:spPr/>
    </dgm:pt>
    <dgm:pt modelId="{A1FF258E-E69A-4142-845C-838262502FBC}" type="pres">
      <dgm:prSet presAssocID="{64647CE2-D93F-4F8B-94BA-0D8CB55C2492}" presName="parTx" presStyleLbl="revTx" presStyleIdx="1" presStyleCnt="5"/>
      <dgm:spPr/>
      <dgm:t>
        <a:bodyPr/>
        <a:lstStyle/>
        <a:p>
          <a:endParaRPr lang="id-ID"/>
        </a:p>
      </dgm:t>
    </dgm:pt>
    <dgm:pt modelId="{E7F59AA1-4899-4607-91A6-4447BEB30714}" type="pres">
      <dgm:prSet presAssocID="{64647CE2-D93F-4F8B-94BA-0D8CB55C2492}" presName="bSpace" presStyleCnt="0"/>
      <dgm:spPr/>
    </dgm:pt>
    <dgm:pt modelId="{5F77D483-2698-4BE9-AB88-105DC9C381A9}" type="pres">
      <dgm:prSet presAssocID="{64647CE2-D93F-4F8B-94BA-0D8CB55C2492}" presName="parBackupNorm" presStyleCnt="0"/>
      <dgm:spPr/>
    </dgm:pt>
    <dgm:pt modelId="{AE013124-0591-407A-B543-29C0D4F4280D}" type="pres">
      <dgm:prSet presAssocID="{D28B75CD-DD68-4B05-8FAA-05BE5AA68EF5}" presName="parSpace" presStyleCnt="0"/>
      <dgm:spPr/>
    </dgm:pt>
    <dgm:pt modelId="{A2778638-12C0-4EAC-921A-1F4A76E3A7A7}" type="pres">
      <dgm:prSet presAssocID="{1237834D-B886-4AF9-B654-4AC606A28583}" presName="parComposite" presStyleCnt="0"/>
      <dgm:spPr/>
    </dgm:pt>
    <dgm:pt modelId="{BBA5CC6C-C6C3-446C-AD40-43A0722C87FB}" type="pres">
      <dgm:prSet presAssocID="{1237834D-B886-4AF9-B654-4AC606A28583}" presName="parBigCircle" presStyleLbl="node0" presStyleIdx="2" presStyleCnt="5"/>
      <dgm:spPr/>
    </dgm:pt>
    <dgm:pt modelId="{BCCDF895-A7F4-497F-A6AD-21518CA5871A}" type="pres">
      <dgm:prSet presAssocID="{1237834D-B886-4AF9-B654-4AC606A28583}" presName="parTx" presStyleLbl="revTx" presStyleIdx="2" presStyleCnt="5"/>
      <dgm:spPr/>
      <dgm:t>
        <a:bodyPr/>
        <a:lstStyle/>
        <a:p>
          <a:endParaRPr lang="id-ID"/>
        </a:p>
      </dgm:t>
    </dgm:pt>
    <dgm:pt modelId="{093B8F39-51C3-4992-A632-B0CE76419347}" type="pres">
      <dgm:prSet presAssocID="{1237834D-B886-4AF9-B654-4AC606A28583}" presName="bSpace" presStyleCnt="0"/>
      <dgm:spPr/>
    </dgm:pt>
    <dgm:pt modelId="{38D5DE91-4FE1-4617-BE23-AEC95C6723A8}" type="pres">
      <dgm:prSet presAssocID="{1237834D-B886-4AF9-B654-4AC606A28583}" presName="parBackupNorm" presStyleCnt="0"/>
      <dgm:spPr/>
    </dgm:pt>
    <dgm:pt modelId="{838AC07E-63F5-42B0-A3D1-FFB9E439C280}" type="pres">
      <dgm:prSet presAssocID="{B1485EFF-C9FD-4C8F-BF52-447C21BAB487}" presName="parSpace" presStyleCnt="0"/>
      <dgm:spPr/>
    </dgm:pt>
    <dgm:pt modelId="{F64E467E-9965-4052-92A6-A30CFAA829BD}" type="pres">
      <dgm:prSet presAssocID="{2B74CDBA-4F1D-4CAB-B1F6-1B0FAA8B8444}" presName="parComposite" presStyleCnt="0"/>
      <dgm:spPr/>
    </dgm:pt>
    <dgm:pt modelId="{F7BAFD86-0512-470E-82D7-AEC6945CF8E9}" type="pres">
      <dgm:prSet presAssocID="{2B74CDBA-4F1D-4CAB-B1F6-1B0FAA8B8444}" presName="parBigCircle" presStyleLbl="node0" presStyleIdx="3" presStyleCnt="5"/>
      <dgm:spPr/>
    </dgm:pt>
    <dgm:pt modelId="{A5E4E647-E0A8-4A99-A762-B102B3164F85}" type="pres">
      <dgm:prSet presAssocID="{2B74CDBA-4F1D-4CAB-B1F6-1B0FAA8B8444}" presName="parTx" presStyleLbl="revTx" presStyleIdx="3" presStyleCnt="5"/>
      <dgm:spPr/>
      <dgm:t>
        <a:bodyPr/>
        <a:lstStyle/>
        <a:p>
          <a:endParaRPr lang="id-ID"/>
        </a:p>
      </dgm:t>
    </dgm:pt>
    <dgm:pt modelId="{A34B88EA-32DD-4E85-AD8F-8AD5FA374887}" type="pres">
      <dgm:prSet presAssocID="{2B74CDBA-4F1D-4CAB-B1F6-1B0FAA8B8444}" presName="bSpace" presStyleCnt="0"/>
      <dgm:spPr/>
    </dgm:pt>
    <dgm:pt modelId="{E6A7F488-F89A-4033-A3A5-9D245AB731BD}" type="pres">
      <dgm:prSet presAssocID="{2B74CDBA-4F1D-4CAB-B1F6-1B0FAA8B8444}" presName="parBackupNorm" presStyleCnt="0"/>
      <dgm:spPr/>
    </dgm:pt>
    <dgm:pt modelId="{29F9801E-1415-49BF-8AD7-AF724B17F530}" type="pres">
      <dgm:prSet presAssocID="{4354B5D2-D34E-46CF-9408-24FE2A0CFB5F}" presName="parSpace" presStyleCnt="0"/>
      <dgm:spPr/>
    </dgm:pt>
    <dgm:pt modelId="{A7B96B3F-17BD-4A3C-9522-24D335D22FED}" type="pres">
      <dgm:prSet presAssocID="{9B4122E8-B633-4AE0-A9FA-ED464AB5F460}" presName="parComposite" presStyleCnt="0"/>
      <dgm:spPr/>
    </dgm:pt>
    <dgm:pt modelId="{B219F91C-2623-4369-9214-024B275A6FA1}" type="pres">
      <dgm:prSet presAssocID="{9B4122E8-B633-4AE0-A9FA-ED464AB5F460}" presName="parBigCircle" presStyleLbl="node0" presStyleIdx="4" presStyleCnt="5"/>
      <dgm:spPr/>
    </dgm:pt>
    <dgm:pt modelId="{653AE55F-1281-42F8-B7E0-846A7F6CF7D2}" type="pres">
      <dgm:prSet presAssocID="{9B4122E8-B633-4AE0-A9FA-ED464AB5F460}" presName="parTx" presStyleLbl="revTx" presStyleIdx="4" presStyleCnt="5" custLinFactNeighborY="-1072"/>
      <dgm:spPr/>
      <dgm:t>
        <a:bodyPr/>
        <a:lstStyle/>
        <a:p>
          <a:endParaRPr lang="id-ID"/>
        </a:p>
      </dgm:t>
    </dgm:pt>
    <dgm:pt modelId="{5B425E47-7FD2-4E96-BBF5-6A3591B1D9AD}" type="pres">
      <dgm:prSet presAssocID="{9B4122E8-B633-4AE0-A9FA-ED464AB5F460}" presName="bSpace" presStyleCnt="0"/>
      <dgm:spPr/>
    </dgm:pt>
    <dgm:pt modelId="{B555B289-8D85-45E3-9EA1-C7593228D280}" type="pres">
      <dgm:prSet presAssocID="{9B4122E8-B633-4AE0-A9FA-ED464AB5F460}" presName="parBackupNorm" presStyleCnt="0"/>
      <dgm:spPr/>
    </dgm:pt>
    <dgm:pt modelId="{11EAB7B5-B9DE-4C49-9709-99954CB3DC32}" type="pres">
      <dgm:prSet presAssocID="{03E57BAB-3FF3-4E64-9623-93C00E46C99D}" presName="parSpace" presStyleCnt="0"/>
      <dgm:spPr/>
    </dgm:pt>
  </dgm:ptLst>
  <dgm:cxnLst>
    <dgm:cxn modelId="{E8D57585-3730-4D5C-8715-ED77BEF63A50}" type="presOf" srcId="{2B74CDBA-4F1D-4CAB-B1F6-1B0FAA8B8444}" destId="{A5E4E647-E0A8-4A99-A762-B102B3164F85}" srcOrd="0" destOrd="0" presId="urn:microsoft.com/office/officeart/2008/layout/CircleAccentTimeline"/>
    <dgm:cxn modelId="{ACEBDFC8-FD87-473D-B2EF-8BEF780C9690}" srcId="{181C779E-8BF3-4D21-A82F-7E0E74F9398B}" destId="{64647CE2-D93F-4F8B-94BA-0D8CB55C2492}" srcOrd="1" destOrd="0" parTransId="{CF55702C-30C8-458C-A3DA-B43A47B023F9}" sibTransId="{D28B75CD-DD68-4B05-8FAA-05BE5AA68EF5}"/>
    <dgm:cxn modelId="{F26256F1-70E0-4F80-BB4D-CF333648A972}" type="presOf" srcId="{20545CED-5D73-4FEB-BBC4-B8214878CB27}" destId="{72EDB0E6-82B2-4059-8630-40C6C210C2A5}" srcOrd="0" destOrd="0" presId="urn:microsoft.com/office/officeart/2008/layout/CircleAccentTimeline"/>
    <dgm:cxn modelId="{8BAE60A4-E37D-44EC-82E7-11A6680D54F0}" srcId="{181C779E-8BF3-4D21-A82F-7E0E74F9398B}" destId="{9B4122E8-B633-4AE0-A9FA-ED464AB5F460}" srcOrd="4" destOrd="0" parTransId="{E817C478-4061-4963-9036-300A8C7D4BBC}" sibTransId="{03E57BAB-3FF3-4E64-9623-93C00E46C99D}"/>
    <dgm:cxn modelId="{60E281F4-7A67-4FA0-8E64-C9E7AB7CB37E}" type="presOf" srcId="{1237834D-B886-4AF9-B654-4AC606A28583}" destId="{BCCDF895-A7F4-497F-A6AD-21518CA5871A}" srcOrd="0" destOrd="0" presId="urn:microsoft.com/office/officeart/2008/layout/CircleAccentTimeline"/>
    <dgm:cxn modelId="{A11A5AAC-4FCD-4567-8A98-175DB8D1FECD}" type="presOf" srcId="{9B4122E8-B633-4AE0-A9FA-ED464AB5F460}" destId="{653AE55F-1281-42F8-B7E0-846A7F6CF7D2}" srcOrd="0" destOrd="0" presId="urn:microsoft.com/office/officeart/2008/layout/CircleAccentTimeline"/>
    <dgm:cxn modelId="{AE25D350-2E73-44EC-AACC-7A16EFE4712C}" type="presOf" srcId="{64647CE2-D93F-4F8B-94BA-0D8CB55C2492}" destId="{A1FF258E-E69A-4142-845C-838262502FBC}" srcOrd="0" destOrd="0" presId="urn:microsoft.com/office/officeart/2008/layout/CircleAccentTimeline"/>
    <dgm:cxn modelId="{F9959C68-27EB-4501-ABD2-029BDCC608F3}" srcId="{181C779E-8BF3-4D21-A82F-7E0E74F9398B}" destId="{2B74CDBA-4F1D-4CAB-B1F6-1B0FAA8B8444}" srcOrd="3" destOrd="0" parTransId="{61577299-9B6B-4C3D-80ED-6DA4664851A4}" sibTransId="{4354B5D2-D34E-46CF-9408-24FE2A0CFB5F}"/>
    <dgm:cxn modelId="{624366DE-F861-4F8A-B3CE-C5301D5AFCE1}" srcId="{181C779E-8BF3-4D21-A82F-7E0E74F9398B}" destId="{20545CED-5D73-4FEB-BBC4-B8214878CB27}" srcOrd="0" destOrd="0" parTransId="{08C20909-69E8-4D76-B44A-F6C4257838CF}" sibTransId="{D165B99F-55C5-42B8-96DF-47696C3BF2B8}"/>
    <dgm:cxn modelId="{9C160D75-34B6-415B-87D2-9D4A903175E5}" type="presOf" srcId="{181C779E-8BF3-4D21-A82F-7E0E74F9398B}" destId="{507B6989-AF86-4CC7-B10D-BDC9A210774F}" srcOrd="0" destOrd="0" presId="urn:microsoft.com/office/officeart/2008/layout/CircleAccentTimeline"/>
    <dgm:cxn modelId="{C53961C8-EA97-4990-B752-E70609ECEE10}" srcId="{181C779E-8BF3-4D21-A82F-7E0E74F9398B}" destId="{1237834D-B886-4AF9-B654-4AC606A28583}" srcOrd="2" destOrd="0" parTransId="{F8B69929-0DF8-4305-AEAB-4E7C23E4344E}" sibTransId="{B1485EFF-C9FD-4C8F-BF52-447C21BAB487}"/>
    <dgm:cxn modelId="{86642D4F-78A2-4510-959D-C551AD8AF3BA}" type="presParOf" srcId="{507B6989-AF86-4CC7-B10D-BDC9A210774F}" destId="{16F9D9BE-4F6E-40A0-BAE9-51ADF271CC88}" srcOrd="0" destOrd="0" presId="urn:microsoft.com/office/officeart/2008/layout/CircleAccentTimeline"/>
    <dgm:cxn modelId="{64F64DC9-89E7-4D74-A2BB-822EB936122A}" type="presParOf" srcId="{16F9D9BE-4F6E-40A0-BAE9-51ADF271CC88}" destId="{583C266F-689B-41F5-96B7-FEEC4B6AC4D4}" srcOrd="0" destOrd="0" presId="urn:microsoft.com/office/officeart/2008/layout/CircleAccentTimeline"/>
    <dgm:cxn modelId="{BF38A788-B3CB-4638-85C3-2D9C61996296}" type="presParOf" srcId="{16F9D9BE-4F6E-40A0-BAE9-51ADF271CC88}" destId="{72EDB0E6-82B2-4059-8630-40C6C210C2A5}" srcOrd="1" destOrd="0" presId="urn:microsoft.com/office/officeart/2008/layout/CircleAccentTimeline"/>
    <dgm:cxn modelId="{CB702B3E-A412-4E76-B5DB-27441A5E5D0A}" type="presParOf" srcId="{16F9D9BE-4F6E-40A0-BAE9-51ADF271CC88}" destId="{982D8C6C-0F1D-418C-A899-1013FECF7555}" srcOrd="2" destOrd="0" presId="urn:microsoft.com/office/officeart/2008/layout/CircleAccentTimeline"/>
    <dgm:cxn modelId="{EC339E11-B424-42B6-AE92-1BCBA7FD1795}" type="presParOf" srcId="{507B6989-AF86-4CC7-B10D-BDC9A210774F}" destId="{DDA30AC2-60AF-4897-B0A2-B33A9214DEDF}" srcOrd="1" destOrd="0" presId="urn:microsoft.com/office/officeart/2008/layout/CircleAccentTimeline"/>
    <dgm:cxn modelId="{293AEEC9-4A36-4CFB-8036-0C4A379229B7}" type="presParOf" srcId="{507B6989-AF86-4CC7-B10D-BDC9A210774F}" destId="{C012F245-8C27-4B2B-8383-3F73F18610AC}" srcOrd="2" destOrd="0" presId="urn:microsoft.com/office/officeart/2008/layout/CircleAccentTimeline"/>
    <dgm:cxn modelId="{262E5978-3DC0-46CD-BF7D-81190F3057B9}" type="presParOf" srcId="{507B6989-AF86-4CC7-B10D-BDC9A210774F}" destId="{A7C94178-6633-4BF9-8F32-5DAED0F688CE}" srcOrd="3" destOrd="0" presId="urn:microsoft.com/office/officeart/2008/layout/CircleAccentTimeline"/>
    <dgm:cxn modelId="{03D06ADA-6F10-4370-9611-1DC49F52F5FB}" type="presParOf" srcId="{A7C94178-6633-4BF9-8F32-5DAED0F688CE}" destId="{B8A27524-4764-4F14-A37B-8A9758A5F83D}" srcOrd="0" destOrd="0" presId="urn:microsoft.com/office/officeart/2008/layout/CircleAccentTimeline"/>
    <dgm:cxn modelId="{27FD3E4A-D381-48FA-96D2-188A9A81EB34}" type="presParOf" srcId="{A7C94178-6633-4BF9-8F32-5DAED0F688CE}" destId="{A1FF258E-E69A-4142-845C-838262502FBC}" srcOrd="1" destOrd="0" presId="urn:microsoft.com/office/officeart/2008/layout/CircleAccentTimeline"/>
    <dgm:cxn modelId="{D42D379B-8A7C-4ED8-8F60-2918815F3F26}" type="presParOf" srcId="{A7C94178-6633-4BF9-8F32-5DAED0F688CE}" destId="{E7F59AA1-4899-4607-91A6-4447BEB30714}" srcOrd="2" destOrd="0" presId="urn:microsoft.com/office/officeart/2008/layout/CircleAccentTimeline"/>
    <dgm:cxn modelId="{5BAA62DC-3A59-475C-A8EB-CB7B67660A32}" type="presParOf" srcId="{507B6989-AF86-4CC7-B10D-BDC9A210774F}" destId="{5F77D483-2698-4BE9-AB88-105DC9C381A9}" srcOrd="4" destOrd="0" presId="urn:microsoft.com/office/officeart/2008/layout/CircleAccentTimeline"/>
    <dgm:cxn modelId="{416E1968-E119-4E78-93E2-EB8E675B487F}" type="presParOf" srcId="{507B6989-AF86-4CC7-B10D-BDC9A210774F}" destId="{AE013124-0591-407A-B543-29C0D4F4280D}" srcOrd="5" destOrd="0" presId="urn:microsoft.com/office/officeart/2008/layout/CircleAccentTimeline"/>
    <dgm:cxn modelId="{8465F00A-331B-4E84-B13D-2EF24631FBC3}" type="presParOf" srcId="{507B6989-AF86-4CC7-B10D-BDC9A210774F}" destId="{A2778638-12C0-4EAC-921A-1F4A76E3A7A7}" srcOrd="6" destOrd="0" presId="urn:microsoft.com/office/officeart/2008/layout/CircleAccentTimeline"/>
    <dgm:cxn modelId="{59519700-D02D-48DE-AEE2-5D75B76CD346}" type="presParOf" srcId="{A2778638-12C0-4EAC-921A-1F4A76E3A7A7}" destId="{BBA5CC6C-C6C3-446C-AD40-43A0722C87FB}" srcOrd="0" destOrd="0" presId="urn:microsoft.com/office/officeart/2008/layout/CircleAccentTimeline"/>
    <dgm:cxn modelId="{11E19D0A-167A-429B-A437-0A1DC6EC78CA}" type="presParOf" srcId="{A2778638-12C0-4EAC-921A-1F4A76E3A7A7}" destId="{BCCDF895-A7F4-497F-A6AD-21518CA5871A}" srcOrd="1" destOrd="0" presId="urn:microsoft.com/office/officeart/2008/layout/CircleAccentTimeline"/>
    <dgm:cxn modelId="{89F2291F-1E7E-4DD6-87EC-BEC4F55964FE}" type="presParOf" srcId="{A2778638-12C0-4EAC-921A-1F4A76E3A7A7}" destId="{093B8F39-51C3-4992-A632-B0CE76419347}" srcOrd="2" destOrd="0" presId="urn:microsoft.com/office/officeart/2008/layout/CircleAccentTimeline"/>
    <dgm:cxn modelId="{0C472B72-D5B1-4DD5-B896-EEB9D8E4E862}" type="presParOf" srcId="{507B6989-AF86-4CC7-B10D-BDC9A210774F}" destId="{38D5DE91-4FE1-4617-BE23-AEC95C6723A8}" srcOrd="7" destOrd="0" presId="urn:microsoft.com/office/officeart/2008/layout/CircleAccentTimeline"/>
    <dgm:cxn modelId="{61246F78-F82A-4D7E-94E0-8E22EB940B44}" type="presParOf" srcId="{507B6989-AF86-4CC7-B10D-BDC9A210774F}" destId="{838AC07E-63F5-42B0-A3D1-FFB9E439C280}" srcOrd="8" destOrd="0" presId="urn:microsoft.com/office/officeart/2008/layout/CircleAccentTimeline"/>
    <dgm:cxn modelId="{73C56E72-52A0-4C92-8587-7C363D70F211}" type="presParOf" srcId="{507B6989-AF86-4CC7-B10D-BDC9A210774F}" destId="{F64E467E-9965-4052-92A6-A30CFAA829BD}" srcOrd="9" destOrd="0" presId="urn:microsoft.com/office/officeart/2008/layout/CircleAccentTimeline"/>
    <dgm:cxn modelId="{4454F2E6-1579-4272-8596-21888718A871}" type="presParOf" srcId="{F64E467E-9965-4052-92A6-A30CFAA829BD}" destId="{F7BAFD86-0512-470E-82D7-AEC6945CF8E9}" srcOrd="0" destOrd="0" presId="urn:microsoft.com/office/officeart/2008/layout/CircleAccentTimeline"/>
    <dgm:cxn modelId="{EB5610D7-B24B-4003-981F-846238BA6527}" type="presParOf" srcId="{F64E467E-9965-4052-92A6-A30CFAA829BD}" destId="{A5E4E647-E0A8-4A99-A762-B102B3164F85}" srcOrd="1" destOrd="0" presId="urn:microsoft.com/office/officeart/2008/layout/CircleAccentTimeline"/>
    <dgm:cxn modelId="{19E4478A-FCF2-4790-A112-507996A33C13}" type="presParOf" srcId="{F64E467E-9965-4052-92A6-A30CFAA829BD}" destId="{A34B88EA-32DD-4E85-AD8F-8AD5FA374887}" srcOrd="2" destOrd="0" presId="urn:microsoft.com/office/officeart/2008/layout/CircleAccentTimeline"/>
    <dgm:cxn modelId="{26BECDE7-24A9-4E8A-988E-93181DE17779}" type="presParOf" srcId="{507B6989-AF86-4CC7-B10D-BDC9A210774F}" destId="{E6A7F488-F89A-4033-A3A5-9D245AB731BD}" srcOrd="10" destOrd="0" presId="urn:microsoft.com/office/officeart/2008/layout/CircleAccentTimeline"/>
    <dgm:cxn modelId="{CDB9F33F-44D7-4072-B8D4-53AC4A8B512E}" type="presParOf" srcId="{507B6989-AF86-4CC7-B10D-BDC9A210774F}" destId="{29F9801E-1415-49BF-8AD7-AF724B17F530}" srcOrd="11" destOrd="0" presId="urn:microsoft.com/office/officeart/2008/layout/CircleAccentTimeline"/>
    <dgm:cxn modelId="{0D9BDB24-94AD-4296-B60B-64BB84887170}" type="presParOf" srcId="{507B6989-AF86-4CC7-B10D-BDC9A210774F}" destId="{A7B96B3F-17BD-4A3C-9522-24D335D22FED}" srcOrd="12" destOrd="0" presId="urn:microsoft.com/office/officeart/2008/layout/CircleAccentTimeline"/>
    <dgm:cxn modelId="{28510124-5603-49A6-8F0E-9B67EC8E6E4F}" type="presParOf" srcId="{A7B96B3F-17BD-4A3C-9522-24D335D22FED}" destId="{B219F91C-2623-4369-9214-024B275A6FA1}" srcOrd="0" destOrd="0" presId="urn:microsoft.com/office/officeart/2008/layout/CircleAccentTimeline"/>
    <dgm:cxn modelId="{3336A3AF-E1AA-4712-8FEB-FD1873B942CB}" type="presParOf" srcId="{A7B96B3F-17BD-4A3C-9522-24D335D22FED}" destId="{653AE55F-1281-42F8-B7E0-846A7F6CF7D2}" srcOrd="1" destOrd="0" presId="urn:microsoft.com/office/officeart/2008/layout/CircleAccentTimeline"/>
    <dgm:cxn modelId="{4F80CB89-73CC-4A95-A938-7CB88D31D33F}" type="presParOf" srcId="{A7B96B3F-17BD-4A3C-9522-24D335D22FED}" destId="{5B425E47-7FD2-4E96-BBF5-6A3591B1D9AD}" srcOrd="2" destOrd="0" presId="urn:microsoft.com/office/officeart/2008/layout/CircleAccentTimeline"/>
    <dgm:cxn modelId="{9F090F65-A80D-4190-BE25-A9906E5D9C20}" type="presParOf" srcId="{507B6989-AF86-4CC7-B10D-BDC9A210774F}" destId="{B555B289-8D85-45E3-9EA1-C7593228D280}" srcOrd="13" destOrd="0" presId="urn:microsoft.com/office/officeart/2008/layout/CircleAccentTimeline"/>
    <dgm:cxn modelId="{16E07EB7-7A59-4F54-86A6-7E13122EF4A3}" type="presParOf" srcId="{507B6989-AF86-4CC7-B10D-BDC9A210774F}" destId="{11EAB7B5-B9DE-4C49-9709-99954CB3DC32}" srcOrd="1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DD7621-C4E7-44DB-9475-5697204F5EDE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919A8F6E-EA47-49FE-8F34-874552A5A5BF}">
      <dgm:prSet phldrT="[Text]" custT="1"/>
      <dgm:spPr>
        <a:solidFill>
          <a:srgbClr val="00B050"/>
        </a:solidFill>
      </dgm:spPr>
      <dgm:t>
        <a:bodyPr/>
        <a:lstStyle/>
        <a:p>
          <a:r>
            <a:rPr lang="id-ID" sz="1800" b="1" dirty="0" smtClean="0"/>
            <a:t>2. </a:t>
          </a:r>
          <a:r>
            <a:rPr lang="id-ID" sz="1800" b="1" dirty="0" smtClean="0"/>
            <a:t>Eksternal</a:t>
          </a:r>
          <a:endParaRPr lang="id-ID" sz="1800" dirty="0"/>
        </a:p>
      </dgm:t>
    </dgm:pt>
    <dgm:pt modelId="{401E16CC-43C7-45F3-ACC2-E2608F9FA49F}" type="parTrans" cxnId="{E3CC8491-896D-4F66-BD8C-28494848F522}">
      <dgm:prSet/>
      <dgm:spPr/>
      <dgm:t>
        <a:bodyPr/>
        <a:lstStyle/>
        <a:p>
          <a:endParaRPr lang="id-ID" sz="1800"/>
        </a:p>
      </dgm:t>
    </dgm:pt>
    <dgm:pt modelId="{173EC74C-E47D-4652-9139-EC8B94AB8BD1}" type="sibTrans" cxnId="{E3CC8491-896D-4F66-BD8C-28494848F522}">
      <dgm:prSet/>
      <dgm:spPr>
        <a:solidFill>
          <a:srgbClr val="FF0000"/>
        </a:solidFill>
      </dgm:spPr>
      <dgm:t>
        <a:bodyPr/>
        <a:lstStyle/>
        <a:p>
          <a:endParaRPr lang="id-ID" sz="1800"/>
        </a:p>
      </dgm:t>
    </dgm:pt>
    <dgm:pt modelId="{A846424A-C7C8-41E8-BB04-2298E23273CC}">
      <dgm:prSet phldrT="[Text]" custT="1"/>
      <dgm:spPr>
        <a:solidFill>
          <a:srgbClr val="FF0000"/>
        </a:solidFill>
      </dgm:spPr>
      <dgm:t>
        <a:bodyPr/>
        <a:lstStyle/>
        <a:p>
          <a:r>
            <a:rPr lang="id-ID" sz="1800" b="1" dirty="0" smtClean="0"/>
            <a:t>1.Internal</a:t>
          </a:r>
          <a:endParaRPr lang="id-ID" sz="1800" dirty="0"/>
        </a:p>
      </dgm:t>
    </dgm:pt>
    <dgm:pt modelId="{660DD2B9-A02E-48BB-AAB9-7EBCD9123917}" type="parTrans" cxnId="{9F2BB1DC-6586-47EA-B355-3CEAB2BF4412}">
      <dgm:prSet/>
      <dgm:spPr/>
      <dgm:t>
        <a:bodyPr/>
        <a:lstStyle/>
        <a:p>
          <a:endParaRPr lang="id-ID" sz="1800"/>
        </a:p>
      </dgm:t>
    </dgm:pt>
    <dgm:pt modelId="{BEFA4AE0-1B5D-46C6-9EDC-70D1C1D84950}" type="sibTrans" cxnId="{9F2BB1DC-6586-47EA-B355-3CEAB2BF4412}">
      <dgm:prSet/>
      <dgm:spPr>
        <a:solidFill>
          <a:srgbClr val="FFFF00"/>
        </a:solidFill>
      </dgm:spPr>
      <dgm:t>
        <a:bodyPr/>
        <a:lstStyle/>
        <a:p>
          <a:endParaRPr lang="id-ID" sz="1800"/>
        </a:p>
      </dgm:t>
    </dgm:pt>
    <dgm:pt modelId="{68BBF74E-BEE1-4F29-96FC-5F5F9CF748D3}" type="pres">
      <dgm:prSet presAssocID="{AADD7621-C4E7-44DB-9475-5697204F5EDE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7AD525B-3957-4521-9B4D-D39ED2582983}" type="pres">
      <dgm:prSet presAssocID="{919A8F6E-EA47-49FE-8F34-874552A5A5BF}" presName="gear1" presStyleLbl="node1" presStyleIdx="0" presStyleCnt="2" custLinFactNeighborY="-2613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459ED7-4CBB-42D2-B659-744D899D2306}" type="pres">
      <dgm:prSet presAssocID="{919A8F6E-EA47-49FE-8F34-874552A5A5BF}" presName="gear1srcNode" presStyleLbl="node1" presStyleIdx="0" presStyleCnt="2"/>
      <dgm:spPr/>
      <dgm:t>
        <a:bodyPr/>
        <a:lstStyle/>
        <a:p>
          <a:endParaRPr lang="id-ID"/>
        </a:p>
      </dgm:t>
    </dgm:pt>
    <dgm:pt modelId="{AD106260-E196-49EE-AE06-6033B67003CC}" type="pres">
      <dgm:prSet presAssocID="{919A8F6E-EA47-49FE-8F34-874552A5A5BF}" presName="gear1dstNode" presStyleLbl="node1" presStyleIdx="0" presStyleCnt="2"/>
      <dgm:spPr/>
      <dgm:t>
        <a:bodyPr/>
        <a:lstStyle/>
        <a:p>
          <a:endParaRPr lang="id-ID"/>
        </a:p>
      </dgm:t>
    </dgm:pt>
    <dgm:pt modelId="{3E80E4B8-9F23-4D8B-9424-3B7A1E50C6F4}" type="pres">
      <dgm:prSet presAssocID="{A846424A-C7C8-41E8-BB04-2298E23273CC}" presName="gear2" presStyleLbl="node1" presStyleIdx="1" presStyleCnt="2" custLinFactNeighborY="-3592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50C22C-6C46-4D30-9F98-3CD678EB9083}" type="pres">
      <dgm:prSet presAssocID="{A846424A-C7C8-41E8-BB04-2298E23273CC}" presName="gear2srcNode" presStyleLbl="node1" presStyleIdx="1" presStyleCnt="2"/>
      <dgm:spPr/>
      <dgm:t>
        <a:bodyPr/>
        <a:lstStyle/>
        <a:p>
          <a:endParaRPr lang="id-ID"/>
        </a:p>
      </dgm:t>
    </dgm:pt>
    <dgm:pt modelId="{89828E19-93A7-4243-B2A9-BB8E63A4BD04}" type="pres">
      <dgm:prSet presAssocID="{A846424A-C7C8-41E8-BB04-2298E23273CC}" presName="gear2dstNode" presStyleLbl="node1" presStyleIdx="1" presStyleCnt="2"/>
      <dgm:spPr/>
      <dgm:t>
        <a:bodyPr/>
        <a:lstStyle/>
        <a:p>
          <a:endParaRPr lang="id-ID"/>
        </a:p>
      </dgm:t>
    </dgm:pt>
    <dgm:pt modelId="{35180BED-211F-4193-A48E-400DCF8AAEAE}" type="pres">
      <dgm:prSet presAssocID="{173EC74C-E47D-4652-9139-EC8B94AB8BD1}" presName="connector1" presStyleLbl="sibTrans2D1" presStyleIdx="0" presStyleCnt="2" custLinFactNeighborY="-21241"/>
      <dgm:spPr/>
      <dgm:t>
        <a:bodyPr/>
        <a:lstStyle/>
        <a:p>
          <a:endParaRPr lang="id-ID"/>
        </a:p>
      </dgm:t>
    </dgm:pt>
    <dgm:pt modelId="{C6D992DC-86B8-43FA-A3C1-D07C758754FD}" type="pres">
      <dgm:prSet presAssocID="{BEFA4AE0-1B5D-46C6-9EDC-70D1C1D84950}" presName="connector2" presStyleLbl="sibTrans2D1" presStyleIdx="1" presStyleCnt="2" custLinFactNeighborY="-28092"/>
      <dgm:spPr/>
      <dgm:t>
        <a:bodyPr/>
        <a:lstStyle/>
        <a:p>
          <a:endParaRPr lang="id-ID"/>
        </a:p>
      </dgm:t>
    </dgm:pt>
  </dgm:ptLst>
  <dgm:cxnLst>
    <dgm:cxn modelId="{5FBABDE4-4F30-4EE7-9138-1AB993D09B43}" type="presOf" srcId="{919A8F6E-EA47-49FE-8F34-874552A5A5BF}" destId="{DC459ED7-4CBB-42D2-B659-744D899D2306}" srcOrd="1" destOrd="0" presId="urn:microsoft.com/office/officeart/2005/8/layout/gear1"/>
    <dgm:cxn modelId="{1B9F1935-0C3D-4C50-A175-E73011C27ED8}" type="presOf" srcId="{919A8F6E-EA47-49FE-8F34-874552A5A5BF}" destId="{AD106260-E196-49EE-AE06-6033B67003CC}" srcOrd="2" destOrd="0" presId="urn:microsoft.com/office/officeart/2005/8/layout/gear1"/>
    <dgm:cxn modelId="{12DF653E-4D5D-44BB-B33B-DC5772B94884}" type="presOf" srcId="{A846424A-C7C8-41E8-BB04-2298E23273CC}" destId="{3E80E4B8-9F23-4D8B-9424-3B7A1E50C6F4}" srcOrd="0" destOrd="0" presId="urn:microsoft.com/office/officeart/2005/8/layout/gear1"/>
    <dgm:cxn modelId="{81380C28-3F06-4B45-BBBD-28C2312E2BA0}" type="presOf" srcId="{173EC74C-E47D-4652-9139-EC8B94AB8BD1}" destId="{35180BED-211F-4193-A48E-400DCF8AAEAE}" srcOrd="0" destOrd="0" presId="urn:microsoft.com/office/officeart/2005/8/layout/gear1"/>
    <dgm:cxn modelId="{C28F000E-1EC2-4CFC-9FEB-3EDBBDF15EF1}" type="presOf" srcId="{919A8F6E-EA47-49FE-8F34-874552A5A5BF}" destId="{07AD525B-3957-4521-9B4D-D39ED2582983}" srcOrd="0" destOrd="0" presId="urn:microsoft.com/office/officeart/2005/8/layout/gear1"/>
    <dgm:cxn modelId="{805FAE29-4599-4CE1-B990-91F0C4ABA125}" type="presOf" srcId="{BEFA4AE0-1B5D-46C6-9EDC-70D1C1D84950}" destId="{C6D992DC-86B8-43FA-A3C1-D07C758754FD}" srcOrd="0" destOrd="0" presId="urn:microsoft.com/office/officeart/2005/8/layout/gear1"/>
    <dgm:cxn modelId="{E3CC8491-896D-4F66-BD8C-28494848F522}" srcId="{AADD7621-C4E7-44DB-9475-5697204F5EDE}" destId="{919A8F6E-EA47-49FE-8F34-874552A5A5BF}" srcOrd="0" destOrd="0" parTransId="{401E16CC-43C7-45F3-ACC2-E2608F9FA49F}" sibTransId="{173EC74C-E47D-4652-9139-EC8B94AB8BD1}"/>
    <dgm:cxn modelId="{4D8CCA6E-9325-49DD-B66A-5B37CA1752FD}" type="presOf" srcId="{A846424A-C7C8-41E8-BB04-2298E23273CC}" destId="{A350C22C-6C46-4D30-9F98-3CD678EB9083}" srcOrd="1" destOrd="0" presId="urn:microsoft.com/office/officeart/2005/8/layout/gear1"/>
    <dgm:cxn modelId="{494625F5-B0C4-41BC-9F11-8981F3EAA97C}" type="presOf" srcId="{A846424A-C7C8-41E8-BB04-2298E23273CC}" destId="{89828E19-93A7-4243-B2A9-BB8E63A4BD04}" srcOrd="2" destOrd="0" presId="urn:microsoft.com/office/officeart/2005/8/layout/gear1"/>
    <dgm:cxn modelId="{F633D602-D108-4607-9786-B0818D9DEABD}" type="presOf" srcId="{AADD7621-C4E7-44DB-9475-5697204F5EDE}" destId="{68BBF74E-BEE1-4F29-96FC-5F5F9CF748D3}" srcOrd="0" destOrd="0" presId="urn:microsoft.com/office/officeart/2005/8/layout/gear1"/>
    <dgm:cxn modelId="{9F2BB1DC-6586-47EA-B355-3CEAB2BF4412}" srcId="{AADD7621-C4E7-44DB-9475-5697204F5EDE}" destId="{A846424A-C7C8-41E8-BB04-2298E23273CC}" srcOrd="1" destOrd="0" parTransId="{660DD2B9-A02E-48BB-AAB9-7EBCD9123917}" sibTransId="{BEFA4AE0-1B5D-46C6-9EDC-70D1C1D84950}"/>
    <dgm:cxn modelId="{D2D9EA40-265A-4540-A0F3-43A8EA259908}" type="presParOf" srcId="{68BBF74E-BEE1-4F29-96FC-5F5F9CF748D3}" destId="{07AD525B-3957-4521-9B4D-D39ED2582983}" srcOrd="0" destOrd="0" presId="urn:microsoft.com/office/officeart/2005/8/layout/gear1"/>
    <dgm:cxn modelId="{B8678512-8D41-4A3A-94FA-4F360600C4A9}" type="presParOf" srcId="{68BBF74E-BEE1-4F29-96FC-5F5F9CF748D3}" destId="{DC459ED7-4CBB-42D2-B659-744D899D2306}" srcOrd="1" destOrd="0" presId="urn:microsoft.com/office/officeart/2005/8/layout/gear1"/>
    <dgm:cxn modelId="{BF908C27-C473-4BA1-852F-D7E9ADA64450}" type="presParOf" srcId="{68BBF74E-BEE1-4F29-96FC-5F5F9CF748D3}" destId="{AD106260-E196-49EE-AE06-6033B67003CC}" srcOrd="2" destOrd="0" presId="urn:microsoft.com/office/officeart/2005/8/layout/gear1"/>
    <dgm:cxn modelId="{E4374484-B43E-4D18-976F-E832D3927727}" type="presParOf" srcId="{68BBF74E-BEE1-4F29-96FC-5F5F9CF748D3}" destId="{3E80E4B8-9F23-4D8B-9424-3B7A1E50C6F4}" srcOrd="3" destOrd="0" presId="urn:microsoft.com/office/officeart/2005/8/layout/gear1"/>
    <dgm:cxn modelId="{8D1C3DF8-C425-4C63-9B5B-0D4989F47204}" type="presParOf" srcId="{68BBF74E-BEE1-4F29-96FC-5F5F9CF748D3}" destId="{A350C22C-6C46-4D30-9F98-3CD678EB9083}" srcOrd="4" destOrd="0" presId="urn:microsoft.com/office/officeart/2005/8/layout/gear1"/>
    <dgm:cxn modelId="{CB10CCF4-8601-4774-BAC1-5E085C0CFB42}" type="presParOf" srcId="{68BBF74E-BEE1-4F29-96FC-5F5F9CF748D3}" destId="{89828E19-93A7-4243-B2A9-BB8E63A4BD04}" srcOrd="5" destOrd="0" presId="urn:microsoft.com/office/officeart/2005/8/layout/gear1"/>
    <dgm:cxn modelId="{4D641402-06C3-4C83-9AB8-A725BE23F0E8}" type="presParOf" srcId="{68BBF74E-BEE1-4F29-96FC-5F5F9CF748D3}" destId="{35180BED-211F-4193-A48E-400DCF8AAEAE}" srcOrd="6" destOrd="0" presId="urn:microsoft.com/office/officeart/2005/8/layout/gear1"/>
    <dgm:cxn modelId="{996682BE-D345-4445-AD20-98014E317849}" type="presParOf" srcId="{68BBF74E-BEE1-4F29-96FC-5F5F9CF748D3}" destId="{C6D992DC-86B8-43FA-A3C1-D07C758754FD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FD7ADC-871A-40BE-B659-A44C3B58B7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157BBD99-50F1-4681-BB86-A39D830CB45C}">
      <dgm:prSet phldrT="[Text]"/>
      <dgm:spPr/>
      <dgm:t>
        <a:bodyPr/>
        <a:lstStyle/>
        <a:p>
          <a:r>
            <a:rPr lang="id-ID" dirty="0" smtClean="0"/>
            <a:t>1. Mental</a:t>
          </a:r>
          <a:endParaRPr lang="id-ID" dirty="0"/>
        </a:p>
      </dgm:t>
    </dgm:pt>
    <dgm:pt modelId="{FD27EC2F-58C2-4E89-A355-4B472DEFFCA0}" type="parTrans" cxnId="{95FE6BC9-626B-4620-998D-E1DDE38026C4}">
      <dgm:prSet/>
      <dgm:spPr/>
      <dgm:t>
        <a:bodyPr/>
        <a:lstStyle/>
        <a:p>
          <a:endParaRPr lang="id-ID"/>
        </a:p>
      </dgm:t>
    </dgm:pt>
    <dgm:pt modelId="{FF07AABE-635E-4D5C-8FBC-55B1C5EE3FA2}" type="sibTrans" cxnId="{95FE6BC9-626B-4620-998D-E1DDE38026C4}">
      <dgm:prSet/>
      <dgm:spPr/>
      <dgm:t>
        <a:bodyPr/>
        <a:lstStyle/>
        <a:p>
          <a:endParaRPr lang="id-ID"/>
        </a:p>
      </dgm:t>
    </dgm:pt>
    <dgm:pt modelId="{42ADBF92-0B9A-4FC8-B9E2-74E2DCB25FD7}">
      <dgm:prSet phldrT="[Text]"/>
      <dgm:spPr/>
      <dgm:t>
        <a:bodyPr/>
        <a:lstStyle/>
        <a:p>
          <a:r>
            <a:rPr lang="id-ID" dirty="0" smtClean="0"/>
            <a:t>2. Fisik</a:t>
          </a:r>
          <a:endParaRPr lang="id-ID" dirty="0"/>
        </a:p>
      </dgm:t>
    </dgm:pt>
    <dgm:pt modelId="{A10BEE74-6D56-41E8-9A65-D3F72C8E8A49}" type="parTrans" cxnId="{27AE3FE1-65AC-442B-A433-5F1CC17745AE}">
      <dgm:prSet/>
      <dgm:spPr/>
      <dgm:t>
        <a:bodyPr/>
        <a:lstStyle/>
        <a:p>
          <a:endParaRPr lang="id-ID"/>
        </a:p>
      </dgm:t>
    </dgm:pt>
    <dgm:pt modelId="{0991D4C4-A34D-4E57-8D15-1753A7105F1D}" type="sibTrans" cxnId="{27AE3FE1-65AC-442B-A433-5F1CC17745AE}">
      <dgm:prSet/>
      <dgm:spPr/>
      <dgm:t>
        <a:bodyPr/>
        <a:lstStyle/>
        <a:p>
          <a:endParaRPr lang="id-ID"/>
        </a:p>
      </dgm:t>
    </dgm:pt>
    <dgm:pt modelId="{6F638029-CF2E-4E5F-8571-96140374497A}">
      <dgm:prSet phldrT="[Text]"/>
      <dgm:spPr/>
      <dgm:t>
        <a:bodyPr/>
        <a:lstStyle/>
        <a:p>
          <a:r>
            <a:rPr lang="id-ID" smtClean="0"/>
            <a:t>3. Administrasi</a:t>
          </a:r>
          <a:endParaRPr lang="id-ID" dirty="0"/>
        </a:p>
      </dgm:t>
    </dgm:pt>
    <dgm:pt modelId="{92A0D893-2B77-4826-A13C-74F77980AD8F}" type="parTrans" cxnId="{7693B371-98CE-4FB1-A6FC-4426CF5E78C5}">
      <dgm:prSet/>
      <dgm:spPr/>
      <dgm:t>
        <a:bodyPr/>
        <a:lstStyle/>
        <a:p>
          <a:endParaRPr lang="id-ID"/>
        </a:p>
      </dgm:t>
    </dgm:pt>
    <dgm:pt modelId="{19CD7425-35CC-4E56-84FF-5EBB90F2F1F2}" type="sibTrans" cxnId="{7693B371-98CE-4FB1-A6FC-4426CF5E78C5}">
      <dgm:prSet/>
      <dgm:spPr/>
      <dgm:t>
        <a:bodyPr/>
        <a:lstStyle/>
        <a:p>
          <a:endParaRPr lang="id-ID"/>
        </a:p>
      </dgm:t>
    </dgm:pt>
    <dgm:pt modelId="{F463A9E0-4BA1-411E-AE29-4F175D9EB3A7}" type="pres">
      <dgm:prSet presAssocID="{F7FD7ADC-871A-40BE-B659-A44C3B58B725}" presName="diagram" presStyleCnt="0">
        <dgm:presLayoutVars>
          <dgm:dir/>
        </dgm:presLayoutVars>
      </dgm:prSet>
      <dgm:spPr/>
      <dgm:t>
        <a:bodyPr/>
        <a:lstStyle/>
        <a:p>
          <a:endParaRPr lang="id-ID"/>
        </a:p>
      </dgm:t>
    </dgm:pt>
    <dgm:pt modelId="{62EEDA9C-031C-4325-BC16-E18C224A1B1F}" type="pres">
      <dgm:prSet presAssocID="{157BBD99-50F1-4681-BB86-A39D830CB45C}" presName="composite" presStyleCnt="0"/>
      <dgm:spPr/>
    </dgm:pt>
    <dgm:pt modelId="{57A6D0DC-3790-4378-9942-53DC4004D7C9}" type="pres">
      <dgm:prSet presAssocID="{157BBD99-50F1-4681-BB86-A39D830CB45C}" presName="Image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819A384-B26D-4139-A1F2-29DB7B226A50}" type="pres">
      <dgm:prSet presAssocID="{157BBD99-50F1-4681-BB86-A39D830CB45C}" presName="Parent" presStyleLbl="node0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947694-278B-4071-8EEA-D1AF19954087}" type="pres">
      <dgm:prSet presAssocID="{FF07AABE-635E-4D5C-8FBC-55B1C5EE3FA2}" presName="sibTrans" presStyleCnt="0"/>
      <dgm:spPr/>
    </dgm:pt>
    <dgm:pt modelId="{189DB6D2-FB86-41E2-AD1B-02C8ECF1A638}" type="pres">
      <dgm:prSet presAssocID="{42ADBF92-0B9A-4FC8-B9E2-74E2DCB25FD7}" presName="composite" presStyleCnt="0"/>
      <dgm:spPr/>
    </dgm:pt>
    <dgm:pt modelId="{853AD1E7-0895-4717-956D-4AA81D58BACF}" type="pres">
      <dgm:prSet presAssocID="{42ADBF92-0B9A-4FC8-B9E2-74E2DCB25FD7}" presName="Image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5B80E217-EB26-4664-A49A-F2EF877D4E03}" type="pres">
      <dgm:prSet presAssocID="{42ADBF92-0B9A-4FC8-B9E2-74E2DCB25FD7}" presName="Parent" presStyleLbl="node0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E724DC-DC67-4D58-BEEA-BC0D4385256D}" type="pres">
      <dgm:prSet presAssocID="{0991D4C4-A34D-4E57-8D15-1753A7105F1D}" presName="sibTrans" presStyleCnt="0"/>
      <dgm:spPr/>
    </dgm:pt>
    <dgm:pt modelId="{869FD5D7-2CAF-42EA-AA16-31FE5738ED02}" type="pres">
      <dgm:prSet presAssocID="{6F638029-CF2E-4E5F-8571-96140374497A}" presName="composite" presStyleCnt="0"/>
      <dgm:spPr/>
    </dgm:pt>
    <dgm:pt modelId="{16C26962-ACE5-48AF-8C98-6FF3DB645DE7}" type="pres">
      <dgm:prSet presAssocID="{6F638029-CF2E-4E5F-8571-96140374497A}" presName="Image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4F5DC7FC-60A2-4E89-A04C-559BB7BC20B3}" type="pres">
      <dgm:prSet presAssocID="{6F638029-CF2E-4E5F-8571-96140374497A}" presName="Parent" presStyleLbl="node0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693B371-98CE-4FB1-A6FC-4426CF5E78C5}" srcId="{F7FD7ADC-871A-40BE-B659-A44C3B58B725}" destId="{6F638029-CF2E-4E5F-8571-96140374497A}" srcOrd="2" destOrd="0" parTransId="{92A0D893-2B77-4826-A13C-74F77980AD8F}" sibTransId="{19CD7425-35CC-4E56-84FF-5EBB90F2F1F2}"/>
    <dgm:cxn modelId="{5910BDD2-5D6C-4827-83CA-40E5CD114077}" type="presOf" srcId="{6F638029-CF2E-4E5F-8571-96140374497A}" destId="{4F5DC7FC-60A2-4E89-A04C-559BB7BC20B3}" srcOrd="0" destOrd="0" presId="urn:microsoft.com/office/officeart/2008/layout/BendingPictureCaption"/>
    <dgm:cxn modelId="{D00223BB-2BD8-4244-8E86-1F3B8B8A4CF4}" type="presOf" srcId="{42ADBF92-0B9A-4FC8-B9E2-74E2DCB25FD7}" destId="{5B80E217-EB26-4664-A49A-F2EF877D4E03}" srcOrd="0" destOrd="0" presId="urn:microsoft.com/office/officeart/2008/layout/BendingPictureCaption"/>
    <dgm:cxn modelId="{27AE3FE1-65AC-442B-A433-5F1CC17745AE}" srcId="{F7FD7ADC-871A-40BE-B659-A44C3B58B725}" destId="{42ADBF92-0B9A-4FC8-B9E2-74E2DCB25FD7}" srcOrd="1" destOrd="0" parTransId="{A10BEE74-6D56-41E8-9A65-D3F72C8E8A49}" sibTransId="{0991D4C4-A34D-4E57-8D15-1753A7105F1D}"/>
    <dgm:cxn modelId="{95FE6BC9-626B-4620-998D-E1DDE38026C4}" srcId="{F7FD7ADC-871A-40BE-B659-A44C3B58B725}" destId="{157BBD99-50F1-4681-BB86-A39D830CB45C}" srcOrd="0" destOrd="0" parTransId="{FD27EC2F-58C2-4E89-A355-4B472DEFFCA0}" sibTransId="{FF07AABE-635E-4D5C-8FBC-55B1C5EE3FA2}"/>
    <dgm:cxn modelId="{5D9CDFD3-CF59-483A-8D9B-39ED7F781369}" type="presOf" srcId="{F7FD7ADC-871A-40BE-B659-A44C3B58B725}" destId="{F463A9E0-4BA1-411E-AE29-4F175D9EB3A7}" srcOrd="0" destOrd="0" presId="urn:microsoft.com/office/officeart/2008/layout/BendingPictureCaption"/>
    <dgm:cxn modelId="{221AE40B-DAE4-43AD-BB43-0080DC7E8939}" type="presOf" srcId="{157BBD99-50F1-4681-BB86-A39D830CB45C}" destId="{8819A384-B26D-4139-A1F2-29DB7B226A50}" srcOrd="0" destOrd="0" presId="urn:microsoft.com/office/officeart/2008/layout/BendingPictureCaption"/>
    <dgm:cxn modelId="{71A98148-634F-4F7A-98DC-EB18F478532A}" type="presParOf" srcId="{F463A9E0-4BA1-411E-AE29-4F175D9EB3A7}" destId="{62EEDA9C-031C-4325-BC16-E18C224A1B1F}" srcOrd="0" destOrd="0" presId="urn:microsoft.com/office/officeart/2008/layout/BendingPictureCaption"/>
    <dgm:cxn modelId="{D7BF5CF2-8A66-43AF-91B3-B319349B4041}" type="presParOf" srcId="{62EEDA9C-031C-4325-BC16-E18C224A1B1F}" destId="{57A6D0DC-3790-4378-9942-53DC4004D7C9}" srcOrd="0" destOrd="0" presId="urn:microsoft.com/office/officeart/2008/layout/BendingPictureCaption"/>
    <dgm:cxn modelId="{5C841167-5EB0-4400-8DC4-A3EEF28FE5A9}" type="presParOf" srcId="{62EEDA9C-031C-4325-BC16-E18C224A1B1F}" destId="{8819A384-B26D-4139-A1F2-29DB7B226A50}" srcOrd="1" destOrd="0" presId="urn:microsoft.com/office/officeart/2008/layout/BendingPictureCaption"/>
    <dgm:cxn modelId="{7F7BDB43-35E1-4A3E-8FDF-44982A8A30DF}" type="presParOf" srcId="{F463A9E0-4BA1-411E-AE29-4F175D9EB3A7}" destId="{11947694-278B-4071-8EEA-D1AF19954087}" srcOrd="1" destOrd="0" presId="urn:microsoft.com/office/officeart/2008/layout/BendingPictureCaption"/>
    <dgm:cxn modelId="{23063BDD-87E9-4369-B50B-324F9C2E8109}" type="presParOf" srcId="{F463A9E0-4BA1-411E-AE29-4F175D9EB3A7}" destId="{189DB6D2-FB86-41E2-AD1B-02C8ECF1A638}" srcOrd="2" destOrd="0" presId="urn:microsoft.com/office/officeart/2008/layout/BendingPictureCaption"/>
    <dgm:cxn modelId="{F9791092-A6B0-49FB-9364-CADF26BA6FE3}" type="presParOf" srcId="{189DB6D2-FB86-41E2-AD1B-02C8ECF1A638}" destId="{853AD1E7-0895-4717-956D-4AA81D58BACF}" srcOrd="0" destOrd="0" presId="urn:microsoft.com/office/officeart/2008/layout/BendingPictureCaption"/>
    <dgm:cxn modelId="{F905281F-E342-44BA-89A5-0E6365F4DCFD}" type="presParOf" srcId="{189DB6D2-FB86-41E2-AD1B-02C8ECF1A638}" destId="{5B80E217-EB26-4664-A49A-F2EF877D4E03}" srcOrd="1" destOrd="0" presId="urn:microsoft.com/office/officeart/2008/layout/BendingPictureCaption"/>
    <dgm:cxn modelId="{190A2200-1ADB-4D08-99C8-7A22EA1081D4}" type="presParOf" srcId="{F463A9E0-4BA1-411E-AE29-4F175D9EB3A7}" destId="{9AE724DC-DC67-4D58-BEEA-BC0D4385256D}" srcOrd="3" destOrd="0" presId="urn:microsoft.com/office/officeart/2008/layout/BendingPictureCaption"/>
    <dgm:cxn modelId="{51E47B76-66B1-4D09-8FD8-B45FA3C551B3}" type="presParOf" srcId="{F463A9E0-4BA1-411E-AE29-4F175D9EB3A7}" destId="{869FD5D7-2CAF-42EA-AA16-31FE5738ED02}" srcOrd="4" destOrd="0" presId="urn:microsoft.com/office/officeart/2008/layout/BendingPictureCaption"/>
    <dgm:cxn modelId="{AFAD94EC-D17D-4CE4-BEFF-C276A2EE7C01}" type="presParOf" srcId="{869FD5D7-2CAF-42EA-AA16-31FE5738ED02}" destId="{16C26962-ACE5-48AF-8C98-6FF3DB645DE7}" srcOrd="0" destOrd="0" presId="urn:microsoft.com/office/officeart/2008/layout/BendingPictureCaption"/>
    <dgm:cxn modelId="{5E94EF20-0605-4BD2-8A7F-D57876535448}" type="presParOf" srcId="{869FD5D7-2CAF-42EA-AA16-31FE5738ED02}" destId="{4F5DC7FC-60A2-4E89-A04C-559BB7BC20B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18BE9A-593A-4E6E-AFFF-4603CF97199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F9FE96D-7C6F-4455-9971-C0BD9D217E70}">
      <dgm:prSet phldrT="[Text]"/>
      <dgm:spPr/>
      <dgm:t>
        <a:bodyPr/>
        <a:lstStyle/>
        <a:p>
          <a:r>
            <a:rPr lang="id-ID" dirty="0" smtClean="0"/>
            <a:t>Dasar</a:t>
          </a:r>
          <a:endParaRPr lang="id-ID" dirty="0"/>
        </a:p>
      </dgm:t>
    </dgm:pt>
    <dgm:pt modelId="{287BE3A5-C559-4099-B9C6-4EA9CCD6ACDB}" type="parTrans" cxnId="{95F195EF-6F39-4A5F-8BE7-08F52F6A083B}">
      <dgm:prSet/>
      <dgm:spPr/>
      <dgm:t>
        <a:bodyPr/>
        <a:lstStyle/>
        <a:p>
          <a:endParaRPr lang="id-ID"/>
        </a:p>
      </dgm:t>
    </dgm:pt>
    <dgm:pt modelId="{5D4AC54B-118C-4530-8568-A2578CFE82E8}" type="sibTrans" cxnId="{95F195EF-6F39-4A5F-8BE7-08F52F6A083B}">
      <dgm:prSet/>
      <dgm:spPr/>
      <dgm:t>
        <a:bodyPr/>
        <a:lstStyle/>
        <a:p>
          <a:endParaRPr lang="id-ID"/>
        </a:p>
      </dgm:t>
    </dgm:pt>
    <dgm:pt modelId="{99F0AD49-B6EB-4E3B-BBFE-9F0BF391FBE7}">
      <dgm:prSet phldrT="[Text]"/>
      <dgm:spPr/>
      <dgm:t>
        <a:bodyPr/>
        <a:lstStyle/>
        <a:p>
          <a:r>
            <a:rPr lang="id-ID" dirty="0" smtClean="0"/>
            <a:t>Khusus</a:t>
          </a:r>
          <a:endParaRPr lang="id-ID" dirty="0"/>
        </a:p>
      </dgm:t>
    </dgm:pt>
    <dgm:pt modelId="{DA946CF3-9B4D-4E19-8653-384034356FC2}" type="parTrans" cxnId="{64ADA081-8981-43CB-A19C-6ACA9201FBE5}">
      <dgm:prSet/>
      <dgm:spPr/>
      <dgm:t>
        <a:bodyPr/>
        <a:lstStyle/>
        <a:p>
          <a:endParaRPr lang="id-ID"/>
        </a:p>
      </dgm:t>
    </dgm:pt>
    <dgm:pt modelId="{CDB8E2BB-45F7-4D1A-B112-86BC458ECBF5}" type="sibTrans" cxnId="{64ADA081-8981-43CB-A19C-6ACA9201FBE5}">
      <dgm:prSet/>
      <dgm:spPr/>
      <dgm:t>
        <a:bodyPr/>
        <a:lstStyle/>
        <a:p>
          <a:endParaRPr lang="id-ID"/>
        </a:p>
      </dgm:t>
    </dgm:pt>
    <dgm:pt modelId="{1A980B9F-8356-4BFE-8B33-FA6EC385AF90}">
      <dgm:prSet/>
      <dgm:spPr/>
      <dgm:t>
        <a:bodyPr/>
        <a:lstStyle/>
        <a:p>
          <a:r>
            <a:rPr lang="id-ID" dirty="0" smtClean="0"/>
            <a:t>Ransel / carrier</a:t>
          </a:r>
          <a:endParaRPr lang="id-ID" dirty="0"/>
        </a:p>
      </dgm:t>
    </dgm:pt>
    <dgm:pt modelId="{06373829-3B73-4376-AD7C-B2A19D42822B}" type="parTrans" cxnId="{0033BDCB-06A9-4811-91BA-31A8769F82C4}">
      <dgm:prSet/>
      <dgm:spPr/>
      <dgm:t>
        <a:bodyPr/>
        <a:lstStyle/>
        <a:p>
          <a:endParaRPr lang="id-ID"/>
        </a:p>
      </dgm:t>
    </dgm:pt>
    <dgm:pt modelId="{89CC25C8-0E60-46BF-9007-7494186FC2D4}" type="sibTrans" cxnId="{0033BDCB-06A9-4811-91BA-31A8769F82C4}">
      <dgm:prSet/>
      <dgm:spPr/>
      <dgm:t>
        <a:bodyPr/>
        <a:lstStyle/>
        <a:p>
          <a:endParaRPr lang="id-ID"/>
        </a:p>
      </dgm:t>
    </dgm:pt>
    <dgm:pt modelId="{F5FCDD09-692A-412C-BE1A-222A7D8FBA4A}">
      <dgm:prSet/>
      <dgm:spPr/>
      <dgm:t>
        <a:bodyPr/>
        <a:lstStyle/>
        <a:p>
          <a:r>
            <a:rPr lang="id-ID" dirty="0" smtClean="0"/>
            <a:t>Perlengkapan panjat tebing</a:t>
          </a:r>
          <a:endParaRPr lang="id-ID" dirty="0"/>
        </a:p>
      </dgm:t>
    </dgm:pt>
    <dgm:pt modelId="{4B240429-8CB0-4718-9313-C04D12D809D5}" type="parTrans" cxnId="{B6E02444-1255-4DB0-8FBC-647F1D7ECE95}">
      <dgm:prSet/>
      <dgm:spPr/>
      <dgm:t>
        <a:bodyPr/>
        <a:lstStyle/>
        <a:p>
          <a:endParaRPr lang="id-ID"/>
        </a:p>
      </dgm:t>
    </dgm:pt>
    <dgm:pt modelId="{F32102C6-4655-4056-A12B-1D3E47558848}" type="sibTrans" cxnId="{B6E02444-1255-4DB0-8FBC-647F1D7ECE95}">
      <dgm:prSet/>
      <dgm:spPr/>
      <dgm:t>
        <a:bodyPr/>
        <a:lstStyle/>
        <a:p>
          <a:endParaRPr lang="id-ID"/>
        </a:p>
      </dgm:t>
    </dgm:pt>
    <dgm:pt modelId="{CCFFBEA1-9E99-44E1-B865-9CFFE59DC6BF}">
      <dgm:prSet/>
      <dgm:spPr/>
      <dgm:t>
        <a:bodyPr/>
        <a:lstStyle/>
        <a:p>
          <a:r>
            <a:rPr lang="id-ID" dirty="0" smtClean="0"/>
            <a:t>Perlengkapan pengarungan sungai</a:t>
          </a:r>
          <a:endParaRPr lang="id-ID" dirty="0"/>
        </a:p>
      </dgm:t>
    </dgm:pt>
    <dgm:pt modelId="{DA5209BE-E9E8-4E22-8BA3-7B85D15350E8}" type="parTrans" cxnId="{687A6371-33AE-41C0-949B-3E3151E631A7}">
      <dgm:prSet/>
      <dgm:spPr/>
      <dgm:t>
        <a:bodyPr/>
        <a:lstStyle/>
        <a:p>
          <a:endParaRPr lang="id-ID"/>
        </a:p>
      </dgm:t>
    </dgm:pt>
    <dgm:pt modelId="{BCE4C7CE-3EBF-4444-80FD-6B3AFBEF084A}" type="sibTrans" cxnId="{687A6371-33AE-41C0-949B-3E3151E631A7}">
      <dgm:prSet/>
      <dgm:spPr/>
      <dgm:t>
        <a:bodyPr/>
        <a:lstStyle/>
        <a:p>
          <a:endParaRPr lang="id-ID"/>
        </a:p>
      </dgm:t>
    </dgm:pt>
    <dgm:pt modelId="{AE9DF0BD-F695-40C8-AB81-5C8A34742828}">
      <dgm:prSet/>
      <dgm:spPr/>
      <dgm:t>
        <a:bodyPr/>
        <a:lstStyle/>
        <a:p>
          <a:r>
            <a:rPr lang="id-ID" dirty="0" smtClean="0"/>
            <a:t>P3k</a:t>
          </a:r>
          <a:endParaRPr lang="id-ID" dirty="0"/>
        </a:p>
      </dgm:t>
    </dgm:pt>
    <dgm:pt modelId="{4DD52576-8848-4F1F-84D1-C2392319D799}" type="parTrans" cxnId="{99CD167F-DFDC-48A6-A1B4-896BECDF0183}">
      <dgm:prSet/>
      <dgm:spPr/>
      <dgm:t>
        <a:bodyPr/>
        <a:lstStyle/>
        <a:p>
          <a:endParaRPr lang="id-ID"/>
        </a:p>
      </dgm:t>
    </dgm:pt>
    <dgm:pt modelId="{1C31EA69-47CC-4B1D-84A8-B460D8D26E1B}" type="sibTrans" cxnId="{99CD167F-DFDC-48A6-A1B4-896BECDF0183}">
      <dgm:prSet/>
      <dgm:spPr/>
      <dgm:t>
        <a:bodyPr/>
        <a:lstStyle/>
        <a:p>
          <a:endParaRPr lang="id-ID"/>
        </a:p>
      </dgm:t>
    </dgm:pt>
    <dgm:pt modelId="{B4C052BB-D38F-4320-90EE-DCE1907A4BBF}">
      <dgm:prSet/>
      <dgm:spPr/>
      <dgm:t>
        <a:bodyPr/>
        <a:lstStyle/>
        <a:p>
          <a:r>
            <a:rPr lang="id-ID" dirty="0" smtClean="0"/>
            <a:t>Matras</a:t>
          </a:r>
          <a:endParaRPr lang="id-ID" dirty="0"/>
        </a:p>
      </dgm:t>
    </dgm:pt>
    <dgm:pt modelId="{F89517D4-AB2A-489E-909E-72144CF0610B}" type="parTrans" cxnId="{10F3D201-523E-463D-87DF-EF169554CABA}">
      <dgm:prSet/>
      <dgm:spPr/>
      <dgm:t>
        <a:bodyPr/>
        <a:lstStyle/>
        <a:p>
          <a:endParaRPr lang="id-ID"/>
        </a:p>
      </dgm:t>
    </dgm:pt>
    <dgm:pt modelId="{90EE97E4-95A1-427A-957C-B6D316C032C6}" type="sibTrans" cxnId="{10F3D201-523E-463D-87DF-EF169554CABA}">
      <dgm:prSet/>
      <dgm:spPr/>
      <dgm:t>
        <a:bodyPr/>
        <a:lstStyle/>
        <a:p>
          <a:endParaRPr lang="id-ID"/>
        </a:p>
      </dgm:t>
    </dgm:pt>
    <dgm:pt modelId="{40A08171-E293-4996-9E1A-E1C7600CA89F}">
      <dgm:prSet/>
      <dgm:spPr/>
      <dgm:t>
        <a:bodyPr/>
        <a:lstStyle/>
        <a:p>
          <a:r>
            <a:rPr lang="id-ID" dirty="0" smtClean="0"/>
            <a:t>Alat masak</a:t>
          </a:r>
          <a:endParaRPr lang="id-ID" dirty="0"/>
        </a:p>
      </dgm:t>
    </dgm:pt>
    <dgm:pt modelId="{3E7E3799-5C36-43FD-9517-E11958913207}" type="parTrans" cxnId="{050A50A3-267D-4CCC-8DE4-A874C3D8A05E}">
      <dgm:prSet/>
      <dgm:spPr/>
      <dgm:t>
        <a:bodyPr/>
        <a:lstStyle/>
        <a:p>
          <a:endParaRPr lang="id-ID"/>
        </a:p>
      </dgm:t>
    </dgm:pt>
    <dgm:pt modelId="{9ECB32C6-9335-4C3C-BBAB-9DCB77BF777F}" type="sibTrans" cxnId="{050A50A3-267D-4CCC-8DE4-A874C3D8A05E}">
      <dgm:prSet/>
      <dgm:spPr/>
      <dgm:t>
        <a:bodyPr/>
        <a:lstStyle/>
        <a:p>
          <a:endParaRPr lang="id-ID"/>
        </a:p>
      </dgm:t>
    </dgm:pt>
    <dgm:pt modelId="{591671C4-70ED-44FE-AFC7-A21A31506604}">
      <dgm:prSet/>
      <dgm:spPr/>
      <dgm:t>
        <a:bodyPr/>
        <a:lstStyle/>
        <a:p>
          <a:r>
            <a:rPr lang="id-ID" dirty="0" smtClean="0"/>
            <a:t>Alat tulis</a:t>
          </a:r>
          <a:endParaRPr lang="id-ID" dirty="0"/>
        </a:p>
      </dgm:t>
    </dgm:pt>
    <dgm:pt modelId="{CB51DA40-FD04-49E2-B15B-4A7BBC1B5B69}" type="parTrans" cxnId="{57D7F06B-1FB0-483F-B89E-3FD894CB039F}">
      <dgm:prSet/>
      <dgm:spPr/>
      <dgm:t>
        <a:bodyPr/>
        <a:lstStyle/>
        <a:p>
          <a:endParaRPr lang="id-ID"/>
        </a:p>
      </dgm:t>
    </dgm:pt>
    <dgm:pt modelId="{2D161370-1DBB-4196-9447-8F5BFC00ACCF}" type="sibTrans" cxnId="{57D7F06B-1FB0-483F-B89E-3FD894CB039F}">
      <dgm:prSet/>
      <dgm:spPr/>
      <dgm:t>
        <a:bodyPr/>
        <a:lstStyle/>
        <a:p>
          <a:endParaRPr lang="id-ID"/>
        </a:p>
      </dgm:t>
    </dgm:pt>
    <dgm:pt modelId="{5ED80613-44E1-418C-AC66-BCBD16FC49E4}">
      <dgm:prSet/>
      <dgm:spPr/>
      <dgm:t>
        <a:bodyPr/>
        <a:lstStyle/>
        <a:p>
          <a:r>
            <a:rPr lang="id-ID" dirty="0" smtClean="0"/>
            <a:t>Alat ibadah</a:t>
          </a:r>
          <a:br>
            <a:rPr lang="id-ID" dirty="0" smtClean="0"/>
          </a:br>
          <a:r>
            <a:rPr lang="id-ID" dirty="0" smtClean="0"/>
            <a:t>Perlengkapan jalan :</a:t>
          </a:r>
          <a:br>
            <a:rPr lang="id-ID" dirty="0" smtClean="0"/>
          </a:br>
          <a:r>
            <a:rPr lang="id-ID" dirty="0" smtClean="0"/>
            <a:t>- Sepatu</a:t>
          </a:r>
          <a:br>
            <a:rPr lang="id-ID" dirty="0" smtClean="0"/>
          </a:br>
          <a:r>
            <a:rPr lang="id-ID" dirty="0" smtClean="0"/>
            <a:t>- Kaos kaki</a:t>
          </a:r>
          <a:br>
            <a:rPr lang="id-ID" dirty="0" smtClean="0"/>
          </a:br>
          <a:r>
            <a:rPr lang="id-ID" dirty="0" smtClean="0"/>
            <a:t>- Celana lapangan</a:t>
          </a:r>
          <a:br>
            <a:rPr lang="id-ID" dirty="0" smtClean="0"/>
          </a:br>
          <a:r>
            <a:rPr lang="id-ID" dirty="0" smtClean="0"/>
            <a:t>- Ikat pinggang</a:t>
          </a:r>
          <a:br>
            <a:rPr lang="id-ID" dirty="0" smtClean="0"/>
          </a:br>
          <a:r>
            <a:rPr lang="id-ID" dirty="0" smtClean="0"/>
            <a:t>- Baju lapangan</a:t>
          </a:r>
          <a:br>
            <a:rPr lang="id-ID" dirty="0" smtClean="0"/>
          </a:br>
          <a:r>
            <a:rPr lang="id-ID" dirty="0" smtClean="0"/>
            <a:t>- Jaket</a:t>
          </a:r>
          <a:br>
            <a:rPr lang="id-ID" dirty="0" smtClean="0"/>
          </a:br>
          <a:r>
            <a:rPr lang="id-ID" dirty="0" smtClean="0"/>
            <a:t>- Topi</a:t>
          </a:r>
          <a:br>
            <a:rPr lang="id-ID" dirty="0" smtClean="0"/>
          </a:br>
          <a:r>
            <a:rPr lang="id-ID" dirty="0" smtClean="0"/>
            <a:t>- Jas hujan</a:t>
          </a:r>
          <a:endParaRPr lang="id-ID" dirty="0"/>
        </a:p>
      </dgm:t>
    </dgm:pt>
    <dgm:pt modelId="{63D2FC99-F8D1-4DB6-9DED-952628C167BA}" type="parTrans" cxnId="{74C92784-BE07-4729-BD04-F40C7CACF5BF}">
      <dgm:prSet/>
      <dgm:spPr/>
      <dgm:t>
        <a:bodyPr/>
        <a:lstStyle/>
        <a:p>
          <a:endParaRPr lang="id-ID"/>
        </a:p>
      </dgm:t>
    </dgm:pt>
    <dgm:pt modelId="{3ACF1704-2464-49AC-88E9-059CFAEDC0FF}" type="sibTrans" cxnId="{74C92784-BE07-4729-BD04-F40C7CACF5BF}">
      <dgm:prSet/>
      <dgm:spPr/>
      <dgm:t>
        <a:bodyPr/>
        <a:lstStyle/>
        <a:p>
          <a:endParaRPr lang="id-ID"/>
        </a:p>
      </dgm:t>
    </dgm:pt>
    <dgm:pt modelId="{3AB8616D-7DB8-4346-BD4E-DB90AD8304B9}">
      <dgm:prSet/>
      <dgm:spPr/>
      <dgm:t>
        <a:bodyPr/>
        <a:lstStyle/>
        <a:p>
          <a:r>
            <a:rPr lang="id-ID" dirty="0" smtClean="0"/>
            <a:t>Obat pribadi</a:t>
          </a:r>
          <a:endParaRPr lang="id-ID" dirty="0"/>
        </a:p>
      </dgm:t>
    </dgm:pt>
    <dgm:pt modelId="{4D39C055-5DBF-4123-AE76-725244E10B04}" type="parTrans" cxnId="{31435753-E0D8-40AC-9BE1-1F9F984FC498}">
      <dgm:prSet/>
      <dgm:spPr/>
      <dgm:t>
        <a:bodyPr/>
        <a:lstStyle/>
        <a:p>
          <a:endParaRPr lang="id-ID"/>
        </a:p>
      </dgm:t>
    </dgm:pt>
    <dgm:pt modelId="{E6120372-3B36-4895-8935-0543DD03A0D1}" type="sibTrans" cxnId="{31435753-E0D8-40AC-9BE1-1F9F984FC498}">
      <dgm:prSet/>
      <dgm:spPr/>
      <dgm:t>
        <a:bodyPr/>
        <a:lstStyle/>
        <a:p>
          <a:endParaRPr lang="id-ID"/>
        </a:p>
      </dgm:t>
    </dgm:pt>
    <dgm:pt modelId="{B1D2C016-4A1B-4E57-94E1-A28CD6F1D300}">
      <dgm:prSet/>
      <dgm:spPr/>
      <dgm:t>
        <a:bodyPr/>
        <a:lstStyle/>
        <a:p>
          <a:r>
            <a:rPr lang="id-ID" dirty="0" smtClean="0"/>
            <a:t>Tambahan</a:t>
          </a:r>
          <a:endParaRPr lang="id-ID" dirty="0"/>
        </a:p>
      </dgm:t>
    </dgm:pt>
    <dgm:pt modelId="{BBACD7F0-C66F-49CF-89F0-7A5EEEA1C23A}" type="sibTrans" cxnId="{3B7B629C-7596-47E5-9248-237AEF8F6FEE}">
      <dgm:prSet/>
      <dgm:spPr/>
      <dgm:t>
        <a:bodyPr/>
        <a:lstStyle/>
        <a:p>
          <a:endParaRPr lang="id-ID"/>
        </a:p>
      </dgm:t>
    </dgm:pt>
    <dgm:pt modelId="{BEFDEE3B-FAA2-47A6-A8E5-902ED98A48AF}" type="parTrans" cxnId="{3B7B629C-7596-47E5-9248-237AEF8F6FEE}">
      <dgm:prSet/>
      <dgm:spPr/>
      <dgm:t>
        <a:bodyPr/>
        <a:lstStyle/>
        <a:p>
          <a:endParaRPr lang="id-ID"/>
        </a:p>
      </dgm:t>
    </dgm:pt>
    <dgm:pt modelId="{D7B75FF8-F070-42C0-B1D0-7F30A47B3E84}">
      <dgm:prSet/>
      <dgm:spPr/>
      <dgm:t>
        <a:bodyPr/>
        <a:lstStyle/>
        <a:p>
          <a:r>
            <a:rPr lang="id-ID" dirty="0" smtClean="0"/>
            <a:t>GPS</a:t>
          </a:r>
          <a:endParaRPr lang="id-ID" dirty="0"/>
        </a:p>
      </dgm:t>
    </dgm:pt>
    <dgm:pt modelId="{ACB42989-4088-47F9-A484-CA0C07EF5735}" type="parTrans" cxnId="{7F3AF9D6-2141-480C-AC6E-712FCF43F436}">
      <dgm:prSet/>
      <dgm:spPr/>
      <dgm:t>
        <a:bodyPr/>
        <a:lstStyle/>
        <a:p>
          <a:endParaRPr lang="id-ID"/>
        </a:p>
      </dgm:t>
    </dgm:pt>
    <dgm:pt modelId="{14D27132-9FF1-4C0B-9D3E-4B2A6E83054A}" type="sibTrans" cxnId="{7F3AF9D6-2141-480C-AC6E-712FCF43F436}">
      <dgm:prSet/>
      <dgm:spPr/>
      <dgm:t>
        <a:bodyPr/>
        <a:lstStyle/>
        <a:p>
          <a:endParaRPr lang="id-ID"/>
        </a:p>
      </dgm:t>
    </dgm:pt>
    <dgm:pt modelId="{3ACAE53A-5132-40B2-B57B-AD784DCDB3DD}">
      <dgm:prSet/>
      <dgm:spPr/>
      <dgm:t>
        <a:bodyPr/>
        <a:lstStyle/>
        <a:p>
          <a:r>
            <a:rPr lang="id-ID" dirty="0" smtClean="0"/>
            <a:t>Geiter</a:t>
          </a:r>
          <a:endParaRPr lang="id-ID" dirty="0"/>
        </a:p>
      </dgm:t>
    </dgm:pt>
    <dgm:pt modelId="{E2993574-97D8-4983-A8CC-8346598FB2EE}" type="parTrans" cxnId="{CB3EE040-CC51-4BA2-81A1-9BEDFE5D7DEE}">
      <dgm:prSet/>
      <dgm:spPr/>
      <dgm:t>
        <a:bodyPr/>
        <a:lstStyle/>
        <a:p>
          <a:endParaRPr lang="id-ID"/>
        </a:p>
      </dgm:t>
    </dgm:pt>
    <dgm:pt modelId="{53A77D72-972C-40AB-B8B7-B00B7774EF6F}" type="sibTrans" cxnId="{CB3EE040-CC51-4BA2-81A1-9BEDFE5D7DEE}">
      <dgm:prSet/>
      <dgm:spPr/>
      <dgm:t>
        <a:bodyPr/>
        <a:lstStyle/>
        <a:p>
          <a:endParaRPr lang="id-ID"/>
        </a:p>
      </dgm:t>
    </dgm:pt>
    <dgm:pt modelId="{1502EBF8-8989-4187-BF91-3C8172811D88}">
      <dgm:prSet/>
      <dgm:spPr/>
      <dgm:t>
        <a:bodyPr/>
        <a:lstStyle/>
        <a:p>
          <a:r>
            <a:rPr lang="id-ID" dirty="0" smtClean="0"/>
            <a:t>Klino Meter</a:t>
          </a:r>
          <a:endParaRPr lang="id-ID" dirty="0"/>
        </a:p>
      </dgm:t>
    </dgm:pt>
    <dgm:pt modelId="{0C0E7C7C-B199-4644-8313-9A8DBE19B441}" type="parTrans" cxnId="{9BC559CF-C859-4EE2-83D5-88FAB601C453}">
      <dgm:prSet/>
      <dgm:spPr/>
      <dgm:t>
        <a:bodyPr/>
        <a:lstStyle/>
        <a:p>
          <a:endParaRPr lang="id-ID"/>
        </a:p>
      </dgm:t>
    </dgm:pt>
    <dgm:pt modelId="{10C81901-EAC0-4109-8FE7-9ABF41A05FBD}" type="sibTrans" cxnId="{9BC559CF-C859-4EE2-83D5-88FAB601C453}">
      <dgm:prSet/>
      <dgm:spPr/>
      <dgm:t>
        <a:bodyPr/>
        <a:lstStyle/>
        <a:p>
          <a:endParaRPr lang="id-ID"/>
        </a:p>
      </dgm:t>
    </dgm:pt>
    <dgm:pt modelId="{636ADAD3-50C1-4189-A5C8-A9F6B84EDA78}" type="pres">
      <dgm:prSet presAssocID="{BA18BE9A-593A-4E6E-AFFF-4603CF9719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0BB85D4-EB36-4EB9-BED6-ADEEFBF70898}" type="pres">
      <dgm:prSet presAssocID="{BA18BE9A-593A-4E6E-AFFF-4603CF97199A}" presName="tSp" presStyleCnt="0"/>
      <dgm:spPr/>
    </dgm:pt>
    <dgm:pt modelId="{880C35D6-6691-400D-80EC-46719DF736C0}" type="pres">
      <dgm:prSet presAssocID="{BA18BE9A-593A-4E6E-AFFF-4603CF97199A}" presName="bSp" presStyleCnt="0"/>
      <dgm:spPr/>
    </dgm:pt>
    <dgm:pt modelId="{237257F4-3821-4BE8-850B-BD03BB5B81EB}" type="pres">
      <dgm:prSet presAssocID="{BA18BE9A-593A-4E6E-AFFF-4603CF97199A}" presName="process" presStyleCnt="0"/>
      <dgm:spPr/>
    </dgm:pt>
    <dgm:pt modelId="{8FD09551-C81F-437C-8632-08D43E928457}" type="pres">
      <dgm:prSet presAssocID="{FF9FE96D-7C6F-4455-9971-C0BD9D217E70}" presName="composite1" presStyleCnt="0"/>
      <dgm:spPr/>
    </dgm:pt>
    <dgm:pt modelId="{D22AA761-4FFD-42F9-9E88-B4792759B68F}" type="pres">
      <dgm:prSet presAssocID="{FF9FE96D-7C6F-4455-9971-C0BD9D217E70}" presName="dummyNode1" presStyleLbl="node1" presStyleIdx="0" presStyleCnt="3"/>
      <dgm:spPr/>
    </dgm:pt>
    <dgm:pt modelId="{8CD5576F-6132-4112-A989-DE77169DADEA}" type="pres">
      <dgm:prSet presAssocID="{FF9FE96D-7C6F-4455-9971-C0BD9D217E70}" presName="childNode1" presStyleLbl="bgAcc1" presStyleIdx="0" presStyleCnt="3" custScaleY="24210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FBE6F8-669F-4773-9AC5-E52E9325A8E9}" type="pres">
      <dgm:prSet presAssocID="{FF9FE96D-7C6F-4455-9971-C0BD9D217E7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B33E8E-CF46-4812-8D14-7BBCF4DD92A5}" type="pres">
      <dgm:prSet presAssocID="{FF9FE96D-7C6F-4455-9971-C0BD9D217E70}" presName="parentNode1" presStyleLbl="node1" presStyleIdx="0" presStyleCnt="3" custLinFactY="6932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B9520B-AA3F-48F7-A4F0-650A489618DD}" type="pres">
      <dgm:prSet presAssocID="{FF9FE96D-7C6F-4455-9971-C0BD9D217E70}" presName="connSite1" presStyleCnt="0"/>
      <dgm:spPr/>
    </dgm:pt>
    <dgm:pt modelId="{6A83844A-818A-4468-905C-CC4CD0BA34D0}" type="pres">
      <dgm:prSet presAssocID="{5D4AC54B-118C-4530-8568-A2578CFE82E8}" presName="Name9" presStyleLbl="sibTrans2D1" presStyleIdx="0" presStyleCnt="2" custLinFactNeighborY="-11066"/>
      <dgm:spPr/>
      <dgm:t>
        <a:bodyPr/>
        <a:lstStyle/>
        <a:p>
          <a:endParaRPr lang="id-ID"/>
        </a:p>
      </dgm:t>
    </dgm:pt>
    <dgm:pt modelId="{E3955BE4-01AE-4F90-8434-AFB27683D8B3}" type="pres">
      <dgm:prSet presAssocID="{99F0AD49-B6EB-4E3B-BBFE-9F0BF391FBE7}" presName="composite2" presStyleCnt="0"/>
      <dgm:spPr/>
    </dgm:pt>
    <dgm:pt modelId="{24C1415D-655A-4A9C-8A0E-BCC01F07A52A}" type="pres">
      <dgm:prSet presAssocID="{99F0AD49-B6EB-4E3B-BBFE-9F0BF391FBE7}" presName="dummyNode2" presStyleLbl="node1" presStyleIdx="0" presStyleCnt="3"/>
      <dgm:spPr/>
    </dgm:pt>
    <dgm:pt modelId="{C06F7915-BCE8-4D77-9B5F-B27D13FF365C}" type="pres">
      <dgm:prSet presAssocID="{99F0AD49-B6EB-4E3B-BBFE-9F0BF391FBE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9399F53-D6C1-4E27-B8D7-BB3775F6C839}" type="pres">
      <dgm:prSet presAssocID="{99F0AD49-B6EB-4E3B-BBFE-9F0BF391FBE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4C0693-AFE7-4D76-A57A-1E6E12B40B3B}" type="pres">
      <dgm:prSet presAssocID="{99F0AD49-B6EB-4E3B-BBFE-9F0BF391FBE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BBA4C8-E664-466F-8A90-23A7BC73DBFC}" type="pres">
      <dgm:prSet presAssocID="{99F0AD49-B6EB-4E3B-BBFE-9F0BF391FBE7}" presName="connSite2" presStyleCnt="0"/>
      <dgm:spPr/>
    </dgm:pt>
    <dgm:pt modelId="{BC3B82B7-67EF-40DC-9B5F-AB0AC392433C}" type="pres">
      <dgm:prSet presAssocID="{CDB8E2BB-45F7-4D1A-B112-86BC458ECBF5}" presName="Name18" presStyleLbl="sibTrans2D1" presStyleIdx="1" presStyleCnt="2" custScaleX="104451"/>
      <dgm:spPr/>
      <dgm:t>
        <a:bodyPr/>
        <a:lstStyle/>
        <a:p>
          <a:endParaRPr lang="id-ID"/>
        </a:p>
      </dgm:t>
    </dgm:pt>
    <dgm:pt modelId="{877CEBF1-D9D2-4FC9-8E09-F7CE19B3E3BC}" type="pres">
      <dgm:prSet presAssocID="{B1D2C016-4A1B-4E57-94E1-A28CD6F1D300}" presName="composite1" presStyleCnt="0"/>
      <dgm:spPr/>
    </dgm:pt>
    <dgm:pt modelId="{B63A02E8-28E3-49E0-8CAD-758DD544A1C0}" type="pres">
      <dgm:prSet presAssocID="{B1D2C016-4A1B-4E57-94E1-A28CD6F1D300}" presName="dummyNode1" presStyleLbl="node1" presStyleIdx="1" presStyleCnt="3"/>
      <dgm:spPr/>
    </dgm:pt>
    <dgm:pt modelId="{E159D075-D7F3-424B-BAFC-FF24523E0637}" type="pres">
      <dgm:prSet presAssocID="{B1D2C016-4A1B-4E57-94E1-A28CD6F1D30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E72E02-20AF-4E06-820F-F11EDC37A4BB}" type="pres">
      <dgm:prSet presAssocID="{B1D2C016-4A1B-4E57-94E1-A28CD6F1D30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29EAF4-9BFF-4682-9E99-43ADA2FC1A30}" type="pres">
      <dgm:prSet presAssocID="{B1D2C016-4A1B-4E57-94E1-A28CD6F1D30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95A447-9525-4F3F-BF7E-CEF139D92420}" type="pres">
      <dgm:prSet presAssocID="{B1D2C016-4A1B-4E57-94E1-A28CD6F1D300}" presName="connSite1" presStyleCnt="0"/>
      <dgm:spPr/>
    </dgm:pt>
  </dgm:ptLst>
  <dgm:cxnLst>
    <dgm:cxn modelId="{86814C95-052F-42A1-B9FF-7895A2FBE62C}" type="presOf" srcId="{F5FCDD09-692A-412C-BE1A-222A7D8FBA4A}" destId="{C06F7915-BCE8-4D77-9B5F-B27D13FF365C}" srcOrd="0" destOrd="0" presId="urn:microsoft.com/office/officeart/2005/8/layout/hProcess4"/>
    <dgm:cxn modelId="{1237E3C1-D9D9-4EF5-B96A-AC7A38DD077A}" type="presOf" srcId="{F5FCDD09-692A-412C-BE1A-222A7D8FBA4A}" destId="{09399F53-D6C1-4E27-B8D7-BB3775F6C839}" srcOrd="1" destOrd="0" presId="urn:microsoft.com/office/officeart/2005/8/layout/hProcess4"/>
    <dgm:cxn modelId="{95F195EF-6F39-4A5F-8BE7-08F52F6A083B}" srcId="{BA18BE9A-593A-4E6E-AFFF-4603CF97199A}" destId="{FF9FE96D-7C6F-4455-9971-C0BD9D217E70}" srcOrd="0" destOrd="0" parTransId="{287BE3A5-C559-4099-B9C6-4EA9CCD6ACDB}" sibTransId="{5D4AC54B-118C-4530-8568-A2578CFE82E8}"/>
    <dgm:cxn modelId="{F780B3DE-7788-4E5E-86D4-30CCAFBD210A}" type="presOf" srcId="{3ACAE53A-5132-40B2-B57B-AD784DCDB3DD}" destId="{2DE72E02-20AF-4E06-820F-F11EDC37A4BB}" srcOrd="1" destOrd="1" presId="urn:microsoft.com/office/officeart/2005/8/layout/hProcess4"/>
    <dgm:cxn modelId="{10F3D201-523E-463D-87DF-EF169554CABA}" srcId="{FF9FE96D-7C6F-4455-9971-C0BD9D217E70}" destId="{B4C052BB-D38F-4320-90EE-DCE1907A4BBF}" srcOrd="3" destOrd="0" parTransId="{F89517D4-AB2A-489E-909E-72144CF0610B}" sibTransId="{90EE97E4-95A1-427A-957C-B6D316C032C6}"/>
    <dgm:cxn modelId="{CB3EE040-CC51-4BA2-81A1-9BEDFE5D7DEE}" srcId="{B1D2C016-4A1B-4E57-94E1-A28CD6F1D300}" destId="{3ACAE53A-5132-40B2-B57B-AD784DCDB3DD}" srcOrd="1" destOrd="0" parTransId="{E2993574-97D8-4983-A8CC-8346598FB2EE}" sibTransId="{53A77D72-972C-40AB-B8B7-B00B7774EF6F}"/>
    <dgm:cxn modelId="{7F3AF9D6-2141-480C-AC6E-712FCF43F436}" srcId="{B1D2C016-4A1B-4E57-94E1-A28CD6F1D300}" destId="{D7B75FF8-F070-42C0-B1D0-7F30A47B3E84}" srcOrd="0" destOrd="0" parTransId="{ACB42989-4088-47F9-A484-CA0C07EF5735}" sibTransId="{14D27132-9FF1-4C0B-9D3E-4B2A6E83054A}"/>
    <dgm:cxn modelId="{E37FCB99-AF80-4A98-ADC3-18671885FC67}" type="presOf" srcId="{CCFFBEA1-9E99-44E1-B865-9CFFE59DC6BF}" destId="{09399F53-D6C1-4E27-B8D7-BB3775F6C839}" srcOrd="1" destOrd="1" presId="urn:microsoft.com/office/officeart/2005/8/layout/hProcess4"/>
    <dgm:cxn modelId="{64ADA081-8981-43CB-A19C-6ACA9201FBE5}" srcId="{BA18BE9A-593A-4E6E-AFFF-4603CF97199A}" destId="{99F0AD49-B6EB-4E3B-BBFE-9F0BF391FBE7}" srcOrd="1" destOrd="0" parTransId="{DA946CF3-9B4D-4E19-8653-384034356FC2}" sibTransId="{CDB8E2BB-45F7-4D1A-B112-86BC458ECBF5}"/>
    <dgm:cxn modelId="{DD88F935-35AD-4055-B37F-433F0E300FC3}" type="presOf" srcId="{D7B75FF8-F070-42C0-B1D0-7F30A47B3E84}" destId="{E159D075-D7F3-424B-BAFC-FF24523E0637}" srcOrd="0" destOrd="0" presId="urn:microsoft.com/office/officeart/2005/8/layout/hProcess4"/>
    <dgm:cxn modelId="{78370871-BF90-46ED-AC09-FC4C3F64CA48}" type="presOf" srcId="{40A08171-E293-4996-9E1A-E1C7600CA89F}" destId="{C5FBE6F8-669F-4773-9AC5-E52E9325A8E9}" srcOrd="1" destOrd="4" presId="urn:microsoft.com/office/officeart/2005/8/layout/hProcess4"/>
    <dgm:cxn modelId="{A52C1E24-453A-406A-8C2D-5DCAA1144376}" type="presOf" srcId="{BA18BE9A-593A-4E6E-AFFF-4603CF97199A}" destId="{636ADAD3-50C1-4189-A5C8-A9F6B84EDA78}" srcOrd="0" destOrd="0" presId="urn:microsoft.com/office/officeart/2005/8/layout/hProcess4"/>
    <dgm:cxn modelId="{9BC559CF-C859-4EE2-83D5-88FAB601C453}" srcId="{B1D2C016-4A1B-4E57-94E1-A28CD6F1D300}" destId="{1502EBF8-8989-4187-BF91-3C8172811D88}" srcOrd="2" destOrd="0" parTransId="{0C0E7C7C-B199-4644-8313-9A8DBE19B441}" sibTransId="{10C81901-EAC0-4109-8FE7-9ABF41A05FBD}"/>
    <dgm:cxn modelId="{99CD167F-DFDC-48A6-A1B4-896BECDF0183}" srcId="{FF9FE96D-7C6F-4455-9971-C0BD9D217E70}" destId="{AE9DF0BD-F695-40C8-AB81-5C8A34742828}" srcOrd="2" destOrd="0" parTransId="{4DD52576-8848-4F1F-84D1-C2392319D799}" sibTransId="{1C31EA69-47CC-4B1D-84A8-B460D8D26E1B}"/>
    <dgm:cxn modelId="{12F753FC-2165-40BE-89C3-EDB7E2CDC23D}" type="presOf" srcId="{99F0AD49-B6EB-4E3B-BBFE-9F0BF391FBE7}" destId="{004C0693-AFE7-4D76-A57A-1E6E12B40B3B}" srcOrd="0" destOrd="0" presId="urn:microsoft.com/office/officeart/2005/8/layout/hProcess4"/>
    <dgm:cxn modelId="{712122A5-AD63-42F9-B71B-21CA92D92711}" type="presOf" srcId="{B4C052BB-D38F-4320-90EE-DCE1907A4BBF}" destId="{C5FBE6F8-669F-4773-9AC5-E52E9325A8E9}" srcOrd="1" destOrd="3" presId="urn:microsoft.com/office/officeart/2005/8/layout/hProcess4"/>
    <dgm:cxn modelId="{F4383FE5-00BF-4FFC-9ECB-A502922FFAFF}" type="presOf" srcId="{3ACAE53A-5132-40B2-B57B-AD784DCDB3DD}" destId="{E159D075-D7F3-424B-BAFC-FF24523E0637}" srcOrd="0" destOrd="1" presId="urn:microsoft.com/office/officeart/2005/8/layout/hProcess4"/>
    <dgm:cxn modelId="{1E8CC623-0DBD-40BA-86BE-DED28995D564}" type="presOf" srcId="{1502EBF8-8989-4187-BF91-3C8172811D88}" destId="{2DE72E02-20AF-4E06-820F-F11EDC37A4BB}" srcOrd="1" destOrd="2" presId="urn:microsoft.com/office/officeart/2005/8/layout/hProcess4"/>
    <dgm:cxn modelId="{57D7F06B-1FB0-483F-B89E-3FD894CB039F}" srcId="{FF9FE96D-7C6F-4455-9971-C0BD9D217E70}" destId="{591671C4-70ED-44FE-AFC7-A21A31506604}" srcOrd="5" destOrd="0" parTransId="{CB51DA40-FD04-49E2-B15B-4A7BBC1B5B69}" sibTransId="{2D161370-1DBB-4196-9447-8F5BFC00ACCF}"/>
    <dgm:cxn modelId="{B6E02444-1255-4DB0-8FBC-647F1D7ECE95}" srcId="{99F0AD49-B6EB-4E3B-BBFE-9F0BF391FBE7}" destId="{F5FCDD09-692A-412C-BE1A-222A7D8FBA4A}" srcOrd="0" destOrd="0" parTransId="{4B240429-8CB0-4718-9313-C04D12D809D5}" sibTransId="{F32102C6-4655-4056-A12B-1D3E47558848}"/>
    <dgm:cxn modelId="{7103F529-6E0F-4DE4-A48D-B64E0B61AE44}" type="presOf" srcId="{B4C052BB-D38F-4320-90EE-DCE1907A4BBF}" destId="{8CD5576F-6132-4112-A989-DE77169DADEA}" srcOrd="0" destOrd="3" presId="urn:microsoft.com/office/officeart/2005/8/layout/hProcess4"/>
    <dgm:cxn modelId="{A9D3F8E1-214C-407C-98C0-CB1B8B0D551B}" type="presOf" srcId="{591671C4-70ED-44FE-AFC7-A21A31506604}" destId="{C5FBE6F8-669F-4773-9AC5-E52E9325A8E9}" srcOrd="1" destOrd="5" presId="urn:microsoft.com/office/officeart/2005/8/layout/hProcess4"/>
    <dgm:cxn modelId="{5DAFDCC8-BC9A-4B3B-AD39-750996AE3EDF}" type="presOf" srcId="{5ED80613-44E1-418C-AC66-BCBD16FC49E4}" destId="{8CD5576F-6132-4112-A989-DE77169DADEA}" srcOrd="0" destOrd="6" presId="urn:microsoft.com/office/officeart/2005/8/layout/hProcess4"/>
    <dgm:cxn modelId="{15A51B0A-8E91-4352-881B-C573D1F2F78B}" type="presOf" srcId="{3AB8616D-7DB8-4346-BD4E-DB90AD8304B9}" destId="{8CD5576F-6132-4112-A989-DE77169DADEA}" srcOrd="0" destOrd="1" presId="urn:microsoft.com/office/officeart/2005/8/layout/hProcess4"/>
    <dgm:cxn modelId="{2EA1310F-CF48-487E-AB21-61C09411CFD0}" type="presOf" srcId="{1502EBF8-8989-4187-BF91-3C8172811D88}" destId="{E159D075-D7F3-424B-BAFC-FF24523E0637}" srcOrd="0" destOrd="2" presId="urn:microsoft.com/office/officeart/2005/8/layout/hProcess4"/>
    <dgm:cxn modelId="{F83E1942-F886-4EF5-A9DA-43C736F87292}" type="presOf" srcId="{40A08171-E293-4996-9E1A-E1C7600CA89F}" destId="{8CD5576F-6132-4112-A989-DE77169DADEA}" srcOrd="0" destOrd="4" presId="urn:microsoft.com/office/officeart/2005/8/layout/hProcess4"/>
    <dgm:cxn modelId="{7CE01AA0-A8CB-46F5-96E7-8FE2ED7DE0F2}" type="presOf" srcId="{D7B75FF8-F070-42C0-B1D0-7F30A47B3E84}" destId="{2DE72E02-20AF-4E06-820F-F11EDC37A4BB}" srcOrd="1" destOrd="0" presId="urn:microsoft.com/office/officeart/2005/8/layout/hProcess4"/>
    <dgm:cxn modelId="{D1A7EAAC-5D88-4F48-B080-30E298C0F79C}" type="presOf" srcId="{CDB8E2BB-45F7-4D1A-B112-86BC458ECBF5}" destId="{BC3B82B7-67EF-40DC-9B5F-AB0AC392433C}" srcOrd="0" destOrd="0" presId="urn:microsoft.com/office/officeart/2005/8/layout/hProcess4"/>
    <dgm:cxn modelId="{66BA457C-A7D0-4E80-80A8-2C77604E5A0E}" type="presOf" srcId="{B1D2C016-4A1B-4E57-94E1-A28CD6F1D300}" destId="{9629EAF4-9BFF-4682-9E99-43ADA2FC1A30}" srcOrd="0" destOrd="0" presId="urn:microsoft.com/office/officeart/2005/8/layout/hProcess4"/>
    <dgm:cxn modelId="{31435753-E0D8-40AC-9BE1-1F9F984FC498}" srcId="{FF9FE96D-7C6F-4455-9971-C0BD9D217E70}" destId="{3AB8616D-7DB8-4346-BD4E-DB90AD8304B9}" srcOrd="1" destOrd="0" parTransId="{4D39C055-5DBF-4123-AE76-725244E10B04}" sibTransId="{E6120372-3B36-4895-8935-0543DD03A0D1}"/>
    <dgm:cxn modelId="{60DB994B-06FA-4EDF-84A4-FC838DC6FD15}" type="presOf" srcId="{3AB8616D-7DB8-4346-BD4E-DB90AD8304B9}" destId="{C5FBE6F8-669F-4773-9AC5-E52E9325A8E9}" srcOrd="1" destOrd="1" presId="urn:microsoft.com/office/officeart/2005/8/layout/hProcess4"/>
    <dgm:cxn modelId="{963D9DB7-CBC8-4949-A9D9-4B69DF3E762D}" type="presOf" srcId="{1A980B9F-8356-4BFE-8B33-FA6EC385AF90}" destId="{C5FBE6F8-669F-4773-9AC5-E52E9325A8E9}" srcOrd="1" destOrd="0" presId="urn:microsoft.com/office/officeart/2005/8/layout/hProcess4"/>
    <dgm:cxn modelId="{4619E91F-E704-4D6B-9326-CA98FE575568}" type="presOf" srcId="{AE9DF0BD-F695-40C8-AB81-5C8A34742828}" destId="{8CD5576F-6132-4112-A989-DE77169DADEA}" srcOrd="0" destOrd="2" presId="urn:microsoft.com/office/officeart/2005/8/layout/hProcess4"/>
    <dgm:cxn modelId="{D9DC66A1-EA14-477A-ADC9-AE69A0CDDED4}" type="presOf" srcId="{CCFFBEA1-9E99-44E1-B865-9CFFE59DC6BF}" destId="{C06F7915-BCE8-4D77-9B5F-B27D13FF365C}" srcOrd="0" destOrd="1" presId="urn:microsoft.com/office/officeart/2005/8/layout/hProcess4"/>
    <dgm:cxn modelId="{3FEDE2CF-76D6-42C6-BC1F-74584C55D6C5}" type="presOf" srcId="{FF9FE96D-7C6F-4455-9971-C0BD9D217E70}" destId="{ABB33E8E-CF46-4812-8D14-7BBCF4DD92A5}" srcOrd="0" destOrd="0" presId="urn:microsoft.com/office/officeart/2005/8/layout/hProcess4"/>
    <dgm:cxn modelId="{B36AE4E6-908E-4F91-8E89-986DF61B6D30}" type="presOf" srcId="{AE9DF0BD-F695-40C8-AB81-5C8A34742828}" destId="{C5FBE6F8-669F-4773-9AC5-E52E9325A8E9}" srcOrd="1" destOrd="2" presId="urn:microsoft.com/office/officeart/2005/8/layout/hProcess4"/>
    <dgm:cxn modelId="{6BD8A49F-FE72-4298-88FD-904D4DB96852}" type="presOf" srcId="{1A980B9F-8356-4BFE-8B33-FA6EC385AF90}" destId="{8CD5576F-6132-4112-A989-DE77169DADEA}" srcOrd="0" destOrd="0" presId="urn:microsoft.com/office/officeart/2005/8/layout/hProcess4"/>
    <dgm:cxn modelId="{050A50A3-267D-4CCC-8DE4-A874C3D8A05E}" srcId="{FF9FE96D-7C6F-4455-9971-C0BD9D217E70}" destId="{40A08171-E293-4996-9E1A-E1C7600CA89F}" srcOrd="4" destOrd="0" parTransId="{3E7E3799-5C36-43FD-9517-E11958913207}" sibTransId="{9ECB32C6-9335-4C3C-BBAB-9DCB77BF777F}"/>
    <dgm:cxn modelId="{0033BDCB-06A9-4811-91BA-31A8769F82C4}" srcId="{FF9FE96D-7C6F-4455-9971-C0BD9D217E70}" destId="{1A980B9F-8356-4BFE-8B33-FA6EC385AF90}" srcOrd="0" destOrd="0" parTransId="{06373829-3B73-4376-AD7C-B2A19D42822B}" sibTransId="{89CC25C8-0E60-46BF-9007-7494186FC2D4}"/>
    <dgm:cxn modelId="{9D4864E2-B4B9-4792-888B-18FF5DC3C7CE}" type="presOf" srcId="{5D4AC54B-118C-4530-8568-A2578CFE82E8}" destId="{6A83844A-818A-4468-905C-CC4CD0BA34D0}" srcOrd="0" destOrd="0" presId="urn:microsoft.com/office/officeart/2005/8/layout/hProcess4"/>
    <dgm:cxn modelId="{74C92784-BE07-4729-BD04-F40C7CACF5BF}" srcId="{FF9FE96D-7C6F-4455-9971-C0BD9D217E70}" destId="{5ED80613-44E1-418C-AC66-BCBD16FC49E4}" srcOrd="6" destOrd="0" parTransId="{63D2FC99-F8D1-4DB6-9DED-952628C167BA}" sibTransId="{3ACF1704-2464-49AC-88E9-059CFAEDC0FF}"/>
    <dgm:cxn modelId="{F79C12A2-BFAE-4129-84DB-F324737969DF}" type="presOf" srcId="{5ED80613-44E1-418C-AC66-BCBD16FC49E4}" destId="{C5FBE6F8-669F-4773-9AC5-E52E9325A8E9}" srcOrd="1" destOrd="6" presId="urn:microsoft.com/office/officeart/2005/8/layout/hProcess4"/>
    <dgm:cxn modelId="{3B7B629C-7596-47E5-9248-237AEF8F6FEE}" srcId="{BA18BE9A-593A-4E6E-AFFF-4603CF97199A}" destId="{B1D2C016-4A1B-4E57-94E1-A28CD6F1D300}" srcOrd="2" destOrd="0" parTransId="{BEFDEE3B-FAA2-47A6-A8E5-902ED98A48AF}" sibTransId="{BBACD7F0-C66F-49CF-89F0-7A5EEEA1C23A}"/>
    <dgm:cxn modelId="{687A6371-33AE-41C0-949B-3E3151E631A7}" srcId="{99F0AD49-B6EB-4E3B-BBFE-9F0BF391FBE7}" destId="{CCFFBEA1-9E99-44E1-B865-9CFFE59DC6BF}" srcOrd="1" destOrd="0" parTransId="{DA5209BE-E9E8-4E22-8BA3-7B85D15350E8}" sibTransId="{BCE4C7CE-3EBF-4444-80FD-6B3AFBEF084A}"/>
    <dgm:cxn modelId="{6B2AC22D-C895-4FE4-BB8F-C8494D2E167F}" type="presOf" srcId="{591671C4-70ED-44FE-AFC7-A21A31506604}" destId="{8CD5576F-6132-4112-A989-DE77169DADEA}" srcOrd="0" destOrd="5" presId="urn:microsoft.com/office/officeart/2005/8/layout/hProcess4"/>
    <dgm:cxn modelId="{75548455-D3D7-4802-87F5-41EBD79EBDF9}" type="presParOf" srcId="{636ADAD3-50C1-4189-A5C8-A9F6B84EDA78}" destId="{30BB85D4-EB36-4EB9-BED6-ADEEFBF70898}" srcOrd="0" destOrd="0" presId="urn:microsoft.com/office/officeart/2005/8/layout/hProcess4"/>
    <dgm:cxn modelId="{52D1B4F4-7C56-48F9-8C8A-B69EDC61EC53}" type="presParOf" srcId="{636ADAD3-50C1-4189-A5C8-A9F6B84EDA78}" destId="{880C35D6-6691-400D-80EC-46719DF736C0}" srcOrd="1" destOrd="0" presId="urn:microsoft.com/office/officeart/2005/8/layout/hProcess4"/>
    <dgm:cxn modelId="{4BBBFF61-901A-4A4F-803A-A865697E6E3B}" type="presParOf" srcId="{636ADAD3-50C1-4189-A5C8-A9F6B84EDA78}" destId="{237257F4-3821-4BE8-850B-BD03BB5B81EB}" srcOrd="2" destOrd="0" presId="urn:microsoft.com/office/officeart/2005/8/layout/hProcess4"/>
    <dgm:cxn modelId="{F63767F3-2448-4135-B58E-3343E79414A2}" type="presParOf" srcId="{237257F4-3821-4BE8-850B-BD03BB5B81EB}" destId="{8FD09551-C81F-437C-8632-08D43E928457}" srcOrd="0" destOrd="0" presId="urn:microsoft.com/office/officeart/2005/8/layout/hProcess4"/>
    <dgm:cxn modelId="{EE3EC357-02AD-4DD8-BD21-E2FC97B0B651}" type="presParOf" srcId="{8FD09551-C81F-437C-8632-08D43E928457}" destId="{D22AA761-4FFD-42F9-9E88-B4792759B68F}" srcOrd="0" destOrd="0" presId="urn:microsoft.com/office/officeart/2005/8/layout/hProcess4"/>
    <dgm:cxn modelId="{8E013531-3818-4E2C-992B-7CE006CC336F}" type="presParOf" srcId="{8FD09551-C81F-437C-8632-08D43E928457}" destId="{8CD5576F-6132-4112-A989-DE77169DADEA}" srcOrd="1" destOrd="0" presId="urn:microsoft.com/office/officeart/2005/8/layout/hProcess4"/>
    <dgm:cxn modelId="{87734D76-DFE3-4969-9154-FB151E42AA21}" type="presParOf" srcId="{8FD09551-C81F-437C-8632-08D43E928457}" destId="{C5FBE6F8-669F-4773-9AC5-E52E9325A8E9}" srcOrd="2" destOrd="0" presId="urn:microsoft.com/office/officeart/2005/8/layout/hProcess4"/>
    <dgm:cxn modelId="{7A85715C-60ED-4619-87C2-475FE4EB8058}" type="presParOf" srcId="{8FD09551-C81F-437C-8632-08D43E928457}" destId="{ABB33E8E-CF46-4812-8D14-7BBCF4DD92A5}" srcOrd="3" destOrd="0" presId="urn:microsoft.com/office/officeart/2005/8/layout/hProcess4"/>
    <dgm:cxn modelId="{8F8942F6-EDEF-49A6-9594-2AC5CB0F8629}" type="presParOf" srcId="{8FD09551-C81F-437C-8632-08D43E928457}" destId="{46B9520B-AA3F-48F7-A4F0-650A489618DD}" srcOrd="4" destOrd="0" presId="urn:microsoft.com/office/officeart/2005/8/layout/hProcess4"/>
    <dgm:cxn modelId="{AE2E921D-BEAB-4488-B2C0-01478C05CDF6}" type="presParOf" srcId="{237257F4-3821-4BE8-850B-BD03BB5B81EB}" destId="{6A83844A-818A-4468-905C-CC4CD0BA34D0}" srcOrd="1" destOrd="0" presId="urn:microsoft.com/office/officeart/2005/8/layout/hProcess4"/>
    <dgm:cxn modelId="{DCC904B1-5FA3-4361-80A6-F73B733DEAB2}" type="presParOf" srcId="{237257F4-3821-4BE8-850B-BD03BB5B81EB}" destId="{E3955BE4-01AE-4F90-8434-AFB27683D8B3}" srcOrd="2" destOrd="0" presId="urn:microsoft.com/office/officeart/2005/8/layout/hProcess4"/>
    <dgm:cxn modelId="{E4E681D4-A60F-4E8B-9379-4BD7DF7CA5F6}" type="presParOf" srcId="{E3955BE4-01AE-4F90-8434-AFB27683D8B3}" destId="{24C1415D-655A-4A9C-8A0E-BCC01F07A52A}" srcOrd="0" destOrd="0" presId="urn:microsoft.com/office/officeart/2005/8/layout/hProcess4"/>
    <dgm:cxn modelId="{880BB6E8-4B4B-41CB-9742-13B45ED65A48}" type="presParOf" srcId="{E3955BE4-01AE-4F90-8434-AFB27683D8B3}" destId="{C06F7915-BCE8-4D77-9B5F-B27D13FF365C}" srcOrd="1" destOrd="0" presId="urn:microsoft.com/office/officeart/2005/8/layout/hProcess4"/>
    <dgm:cxn modelId="{208B679D-3132-4705-8B47-DF43B59F3773}" type="presParOf" srcId="{E3955BE4-01AE-4F90-8434-AFB27683D8B3}" destId="{09399F53-D6C1-4E27-B8D7-BB3775F6C839}" srcOrd="2" destOrd="0" presId="urn:microsoft.com/office/officeart/2005/8/layout/hProcess4"/>
    <dgm:cxn modelId="{7C06427E-A01F-4825-985A-3E71ABF53AB3}" type="presParOf" srcId="{E3955BE4-01AE-4F90-8434-AFB27683D8B3}" destId="{004C0693-AFE7-4D76-A57A-1E6E12B40B3B}" srcOrd="3" destOrd="0" presId="urn:microsoft.com/office/officeart/2005/8/layout/hProcess4"/>
    <dgm:cxn modelId="{251CC8D9-8A20-497B-9446-5BF99CC15D2A}" type="presParOf" srcId="{E3955BE4-01AE-4F90-8434-AFB27683D8B3}" destId="{17BBA4C8-E664-466F-8A90-23A7BC73DBFC}" srcOrd="4" destOrd="0" presId="urn:microsoft.com/office/officeart/2005/8/layout/hProcess4"/>
    <dgm:cxn modelId="{F6845BA9-08CB-478D-9D6E-8BA94FF66D9C}" type="presParOf" srcId="{237257F4-3821-4BE8-850B-BD03BB5B81EB}" destId="{BC3B82B7-67EF-40DC-9B5F-AB0AC392433C}" srcOrd="3" destOrd="0" presId="urn:microsoft.com/office/officeart/2005/8/layout/hProcess4"/>
    <dgm:cxn modelId="{CE221D5E-679E-47F5-9731-06E944844BA8}" type="presParOf" srcId="{237257F4-3821-4BE8-850B-BD03BB5B81EB}" destId="{877CEBF1-D9D2-4FC9-8E09-F7CE19B3E3BC}" srcOrd="4" destOrd="0" presId="urn:microsoft.com/office/officeart/2005/8/layout/hProcess4"/>
    <dgm:cxn modelId="{BC86DDE7-3905-4BFC-8DBF-65ACE9E44FE4}" type="presParOf" srcId="{877CEBF1-D9D2-4FC9-8E09-F7CE19B3E3BC}" destId="{B63A02E8-28E3-49E0-8CAD-758DD544A1C0}" srcOrd="0" destOrd="0" presId="urn:microsoft.com/office/officeart/2005/8/layout/hProcess4"/>
    <dgm:cxn modelId="{2CCD8ADC-C847-4BD0-8C72-96F6FDC4BD55}" type="presParOf" srcId="{877CEBF1-D9D2-4FC9-8E09-F7CE19B3E3BC}" destId="{E159D075-D7F3-424B-BAFC-FF24523E0637}" srcOrd="1" destOrd="0" presId="urn:microsoft.com/office/officeart/2005/8/layout/hProcess4"/>
    <dgm:cxn modelId="{FE8FFB8B-5E40-4542-8EC0-AFD9EE92DE02}" type="presParOf" srcId="{877CEBF1-D9D2-4FC9-8E09-F7CE19B3E3BC}" destId="{2DE72E02-20AF-4E06-820F-F11EDC37A4BB}" srcOrd="2" destOrd="0" presId="urn:microsoft.com/office/officeart/2005/8/layout/hProcess4"/>
    <dgm:cxn modelId="{81D8C26F-80F6-49AF-9CFE-96E4C95CA140}" type="presParOf" srcId="{877CEBF1-D9D2-4FC9-8E09-F7CE19B3E3BC}" destId="{9629EAF4-9BFF-4682-9E99-43ADA2FC1A30}" srcOrd="3" destOrd="0" presId="urn:microsoft.com/office/officeart/2005/8/layout/hProcess4"/>
    <dgm:cxn modelId="{8F4A63FB-FA5A-4438-BE0C-681D757A81C6}" type="presParOf" srcId="{877CEBF1-D9D2-4FC9-8E09-F7CE19B3E3BC}" destId="{2995A447-9525-4F3F-BF7E-CEF139D9242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9CAA6-BCFA-4339-83F3-18524E9CB450}">
      <dsp:nvSpPr>
        <dsp:cNvPr id="0" name=""/>
        <dsp:cNvSpPr/>
      </dsp:nvSpPr>
      <dsp:spPr>
        <a:xfrm>
          <a:off x="2057400" y="4202198"/>
          <a:ext cx="3693033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C7566-EC30-42F9-AC32-1B61D8C79ACC}">
      <dsp:nvSpPr>
        <dsp:cNvPr id="0" name=""/>
        <dsp:cNvSpPr/>
      </dsp:nvSpPr>
      <dsp:spPr>
        <a:xfrm>
          <a:off x="2057400" y="1630449"/>
          <a:ext cx="3693033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B442E-02FC-4A9E-A4B6-B91E36D7097E}">
      <dsp:nvSpPr>
        <dsp:cNvPr id="0" name=""/>
        <dsp:cNvSpPr/>
      </dsp:nvSpPr>
      <dsp:spPr>
        <a:xfrm>
          <a:off x="0" y="858924"/>
          <a:ext cx="4114800" cy="41148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1B417FD-0253-45F6-9BED-A6F63D350BAE}">
      <dsp:nvSpPr>
        <dsp:cNvPr id="0" name=""/>
        <dsp:cNvSpPr/>
      </dsp:nvSpPr>
      <dsp:spPr>
        <a:xfrm>
          <a:off x="740664" y="3043882"/>
          <a:ext cx="2633472" cy="1357884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b="1" kern="1200" cap="none" spc="150" dirty="0" smtClean="0">
              <a:ln w="11430"/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rPr>
            <a:t>Manajemen Perjalanan</a:t>
          </a:r>
          <a:endParaRPr lang="id-ID" sz="3000" b="1" kern="1200" cap="none" spc="150" dirty="0">
            <a:ln w="11430"/>
            <a:solidFill>
              <a:schemeClr val="bg1"/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latin typeface="Arial Black" panose="020B0A04020102020204" pitchFamily="34" charset="0"/>
          </a:endParaRPr>
        </a:p>
      </dsp:txBody>
      <dsp:txXfrm>
        <a:off x="740664" y="3043882"/>
        <a:ext cx="2633472" cy="1357884"/>
      </dsp:txXfrm>
    </dsp:sp>
    <dsp:sp modelId="{155A80E2-A9FC-4C3D-BA52-BE3716009E68}">
      <dsp:nvSpPr>
        <dsp:cNvPr id="0" name=""/>
        <dsp:cNvSpPr/>
      </dsp:nvSpPr>
      <dsp:spPr>
        <a:xfrm>
          <a:off x="4978908" y="858924"/>
          <a:ext cx="1543050" cy="154305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908BA11-D1D3-4EC8-BD4C-0EF1F2806F6D}">
      <dsp:nvSpPr>
        <dsp:cNvPr id="0" name=""/>
        <dsp:cNvSpPr/>
      </dsp:nvSpPr>
      <dsp:spPr>
        <a:xfrm>
          <a:off x="6521958" y="858924"/>
          <a:ext cx="1707641" cy="154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Arial Black" panose="020B0A04020102020204" pitchFamily="34" charset="0"/>
            </a:rPr>
            <a:t>Meminimalisir resiko </a:t>
          </a:r>
          <a:endParaRPr lang="id-ID" sz="1600" kern="1200" dirty="0">
            <a:latin typeface="Arial Black" panose="020B0A04020102020204" pitchFamily="34" charset="0"/>
          </a:endParaRPr>
        </a:p>
      </dsp:txBody>
      <dsp:txXfrm>
        <a:off x="6521958" y="858924"/>
        <a:ext cx="1707641" cy="1543050"/>
      </dsp:txXfrm>
    </dsp:sp>
    <dsp:sp modelId="{B67C940A-1139-4FF8-B329-8ED3ECF45428}">
      <dsp:nvSpPr>
        <dsp:cNvPr id="0" name=""/>
        <dsp:cNvSpPr/>
      </dsp:nvSpPr>
      <dsp:spPr>
        <a:xfrm>
          <a:off x="4978908" y="3430673"/>
          <a:ext cx="1543050" cy="154305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74D4D4B-939F-402A-A166-1FFB3AC4C449}">
      <dsp:nvSpPr>
        <dsp:cNvPr id="0" name=""/>
        <dsp:cNvSpPr/>
      </dsp:nvSpPr>
      <dsp:spPr>
        <a:xfrm>
          <a:off x="6521958" y="3430673"/>
          <a:ext cx="1275395" cy="154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Arial Black" panose="020B0A04020102020204" pitchFamily="34" charset="0"/>
            </a:rPr>
            <a:t>Persiapan matang</a:t>
          </a:r>
          <a:endParaRPr lang="id-ID" sz="1600" kern="1200" dirty="0">
            <a:latin typeface="Arial Black" panose="020B0A04020102020204" pitchFamily="34" charset="0"/>
          </a:endParaRPr>
        </a:p>
      </dsp:txBody>
      <dsp:txXfrm>
        <a:off x="6521958" y="3430673"/>
        <a:ext cx="1275395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47E1C-4550-47B3-93D5-9FCFBA603563}">
      <dsp:nvSpPr>
        <dsp:cNvPr id="0" name=""/>
        <dsp:cNvSpPr/>
      </dsp:nvSpPr>
      <dsp:spPr>
        <a:xfrm>
          <a:off x="543203" y="0"/>
          <a:ext cx="7143193" cy="4464496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53C11-D55F-42E5-9B22-369713FD2261}">
      <dsp:nvSpPr>
        <dsp:cNvPr id="0" name=""/>
        <dsp:cNvSpPr/>
      </dsp:nvSpPr>
      <dsp:spPr>
        <a:xfrm>
          <a:off x="1246807" y="3319799"/>
          <a:ext cx="164293" cy="164293"/>
        </a:xfrm>
        <a:prstGeom prst="ellipse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44A78C-E5FD-4AE1-A68E-31E1E44DD3F2}">
      <dsp:nvSpPr>
        <dsp:cNvPr id="0" name=""/>
        <dsp:cNvSpPr/>
      </dsp:nvSpPr>
      <dsp:spPr>
        <a:xfrm>
          <a:off x="1328954" y="3401945"/>
          <a:ext cx="1221486" cy="10625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Personil</a:t>
          </a:r>
          <a:endParaRPr lang="id-ID" sz="1700" kern="1200" dirty="0"/>
        </a:p>
      </dsp:txBody>
      <dsp:txXfrm>
        <a:off x="1328954" y="3401945"/>
        <a:ext cx="1221486" cy="1062550"/>
      </dsp:txXfrm>
    </dsp:sp>
    <dsp:sp modelId="{5CAA6BEA-AC10-4251-AFDC-AAEA5D9A2C82}">
      <dsp:nvSpPr>
        <dsp:cNvPr id="0" name=""/>
        <dsp:cNvSpPr/>
      </dsp:nvSpPr>
      <dsp:spPr>
        <a:xfrm>
          <a:off x="2407576" y="2281357"/>
          <a:ext cx="285727" cy="285727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9DA840-61D4-4E57-A306-045F6A49ED12}">
      <dsp:nvSpPr>
        <dsp:cNvPr id="0" name=""/>
        <dsp:cNvSpPr/>
      </dsp:nvSpPr>
      <dsp:spPr>
        <a:xfrm>
          <a:off x="2550440" y="2424221"/>
          <a:ext cx="1500070" cy="204027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1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Logistik</a:t>
          </a:r>
          <a:endParaRPr lang="id-ID" sz="1700" kern="1200" dirty="0"/>
        </a:p>
      </dsp:txBody>
      <dsp:txXfrm>
        <a:off x="2550440" y="2424221"/>
        <a:ext cx="1500070" cy="2040274"/>
      </dsp:txXfrm>
    </dsp:sp>
    <dsp:sp modelId="{5802FFCA-4793-4CC4-ABA8-EECB9D8106F8}">
      <dsp:nvSpPr>
        <dsp:cNvPr id="0" name=""/>
        <dsp:cNvSpPr/>
      </dsp:nvSpPr>
      <dsp:spPr>
        <a:xfrm>
          <a:off x="3889789" y="1516142"/>
          <a:ext cx="378589" cy="378589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8FF3E6-B7E5-4604-8259-F47760CDA8B4}">
      <dsp:nvSpPr>
        <dsp:cNvPr id="0" name=""/>
        <dsp:cNvSpPr/>
      </dsp:nvSpPr>
      <dsp:spPr>
        <a:xfrm>
          <a:off x="4079084" y="1705437"/>
          <a:ext cx="1500070" cy="275905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60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Perlengkapan</a:t>
          </a:r>
          <a:endParaRPr lang="id-ID" sz="1700" kern="1200" dirty="0"/>
        </a:p>
      </dsp:txBody>
      <dsp:txXfrm>
        <a:off x="4079084" y="1705437"/>
        <a:ext cx="1500070" cy="2759058"/>
      </dsp:txXfrm>
    </dsp:sp>
    <dsp:sp modelId="{E5AD8324-F4B1-48DF-B874-1C30B4EF3BB3}">
      <dsp:nvSpPr>
        <dsp:cNvPr id="0" name=""/>
        <dsp:cNvSpPr/>
      </dsp:nvSpPr>
      <dsp:spPr>
        <a:xfrm>
          <a:off x="5504151" y="1009868"/>
          <a:ext cx="507166" cy="507166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D495C-E905-410A-9F42-002AFBD1EB92}">
      <dsp:nvSpPr>
        <dsp:cNvPr id="0" name=""/>
        <dsp:cNvSpPr/>
      </dsp:nvSpPr>
      <dsp:spPr>
        <a:xfrm>
          <a:off x="5757734" y="1263452"/>
          <a:ext cx="1500070" cy="32010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Pengetahuan Medan</a:t>
          </a:r>
          <a:endParaRPr lang="id-ID" sz="1700" kern="1200" dirty="0"/>
        </a:p>
      </dsp:txBody>
      <dsp:txXfrm>
        <a:off x="5757734" y="1263452"/>
        <a:ext cx="1500070" cy="3201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E267F-1393-4234-9DB2-3C2654F034D0}">
      <dsp:nvSpPr>
        <dsp:cNvPr id="0" name=""/>
        <dsp:cNvSpPr/>
      </dsp:nvSpPr>
      <dsp:spPr>
        <a:xfrm>
          <a:off x="0" y="322428"/>
          <a:ext cx="79208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07550-BD5D-435E-AA7A-D2659C065B82}">
      <dsp:nvSpPr>
        <dsp:cNvPr id="0" name=""/>
        <dsp:cNvSpPr/>
      </dsp:nvSpPr>
      <dsp:spPr>
        <a:xfrm>
          <a:off x="395657" y="12467"/>
          <a:ext cx="719376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Perencanaan Kegiatan</a:t>
          </a:r>
          <a:endParaRPr lang="id-ID" sz="4400" kern="1200" dirty="0"/>
        </a:p>
      </dsp:txBody>
      <dsp:txXfrm>
        <a:off x="425919" y="42729"/>
        <a:ext cx="713323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95FF6-A010-47B6-9F37-DDB2F6DD3296}">
      <dsp:nvSpPr>
        <dsp:cNvPr id="0" name=""/>
        <dsp:cNvSpPr/>
      </dsp:nvSpPr>
      <dsp:spPr>
        <a:xfrm rot="2136793">
          <a:off x="2532293" y="4268496"/>
          <a:ext cx="1600446" cy="62841"/>
        </a:xfrm>
        <a:custGeom>
          <a:avLst/>
          <a:gdLst/>
          <a:ahLst/>
          <a:cxnLst/>
          <a:rect l="0" t="0" r="0" b="0"/>
          <a:pathLst>
            <a:path>
              <a:moveTo>
                <a:pt x="0" y="31420"/>
              </a:moveTo>
              <a:lnTo>
                <a:pt x="1600446" y="31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0DFB5-9742-40CF-A076-B73440CD7283}">
      <dsp:nvSpPr>
        <dsp:cNvPr id="0" name=""/>
        <dsp:cNvSpPr/>
      </dsp:nvSpPr>
      <dsp:spPr>
        <a:xfrm rot="12929">
          <a:off x="2681949" y="3068169"/>
          <a:ext cx="3366732" cy="62841"/>
        </a:xfrm>
        <a:custGeom>
          <a:avLst/>
          <a:gdLst/>
          <a:ahLst/>
          <a:cxnLst/>
          <a:rect l="0" t="0" r="0" b="0"/>
          <a:pathLst>
            <a:path>
              <a:moveTo>
                <a:pt x="0" y="31420"/>
              </a:moveTo>
              <a:lnTo>
                <a:pt x="3366732" y="31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CE005-5ACE-4FF5-BAD0-1D1FF43E7B12}">
      <dsp:nvSpPr>
        <dsp:cNvPr id="0" name=""/>
        <dsp:cNvSpPr/>
      </dsp:nvSpPr>
      <dsp:spPr>
        <a:xfrm rot="19463207">
          <a:off x="2532293" y="1847359"/>
          <a:ext cx="1600446" cy="62841"/>
        </a:xfrm>
        <a:custGeom>
          <a:avLst/>
          <a:gdLst/>
          <a:ahLst/>
          <a:cxnLst/>
          <a:rect l="0" t="0" r="0" b="0"/>
          <a:pathLst>
            <a:path>
              <a:moveTo>
                <a:pt x="0" y="31420"/>
              </a:moveTo>
              <a:lnTo>
                <a:pt x="1600446" y="31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1C28D-538A-41F1-9F5A-D794E3AA9C07}">
      <dsp:nvSpPr>
        <dsp:cNvPr id="0" name=""/>
        <dsp:cNvSpPr/>
      </dsp:nvSpPr>
      <dsp:spPr>
        <a:xfrm>
          <a:off x="157398" y="1604312"/>
          <a:ext cx="2970073" cy="29700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48BF-6BE2-44BE-92EB-CF8E8FAFD454}">
      <dsp:nvSpPr>
        <dsp:cNvPr id="0" name=""/>
        <dsp:cNvSpPr/>
      </dsp:nvSpPr>
      <dsp:spPr>
        <a:xfrm>
          <a:off x="3816419" y="2929"/>
          <a:ext cx="1782044" cy="1782044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Rumusan</a:t>
          </a:r>
          <a:endParaRPr lang="id-ID" sz="2200" kern="1200" dirty="0"/>
        </a:p>
      </dsp:txBody>
      <dsp:txXfrm>
        <a:off x="4077393" y="263903"/>
        <a:ext cx="1260096" cy="1260096"/>
      </dsp:txXfrm>
    </dsp:sp>
    <dsp:sp modelId="{295DF85B-7A77-4934-A24A-F12C3B4AE4E5}">
      <dsp:nvSpPr>
        <dsp:cNvPr id="0" name=""/>
        <dsp:cNvSpPr/>
      </dsp:nvSpPr>
      <dsp:spPr>
        <a:xfrm>
          <a:off x="6048664" y="2218250"/>
          <a:ext cx="1782044" cy="1782044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Faktor</a:t>
          </a:r>
          <a:endParaRPr lang="id-ID" sz="2200" kern="1200" dirty="0"/>
        </a:p>
      </dsp:txBody>
      <dsp:txXfrm>
        <a:off x="6309638" y="2479224"/>
        <a:ext cx="1260096" cy="1260096"/>
      </dsp:txXfrm>
    </dsp:sp>
    <dsp:sp modelId="{77647BB2-DF41-4578-B140-49B9531C7A58}">
      <dsp:nvSpPr>
        <dsp:cNvPr id="0" name=""/>
        <dsp:cNvSpPr/>
      </dsp:nvSpPr>
      <dsp:spPr>
        <a:xfrm>
          <a:off x="3816419" y="4393724"/>
          <a:ext cx="1782044" cy="1782044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Persiapan</a:t>
          </a:r>
          <a:endParaRPr lang="id-ID" sz="2200" kern="1200" dirty="0"/>
        </a:p>
      </dsp:txBody>
      <dsp:txXfrm>
        <a:off x="4077393" y="4654698"/>
        <a:ext cx="1260096" cy="1260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ED06-2E09-4235-9E66-CD8C18FA07FF}">
      <dsp:nvSpPr>
        <dsp:cNvPr id="0" name=""/>
        <dsp:cNvSpPr/>
      </dsp:nvSpPr>
      <dsp:spPr>
        <a:xfrm>
          <a:off x="0" y="425340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7C10FB-5980-4774-A46C-9F95D9BABB99}">
      <dsp:nvSpPr>
        <dsp:cNvPr id="0" name=""/>
        <dsp:cNvSpPr/>
      </dsp:nvSpPr>
      <dsp:spPr>
        <a:xfrm>
          <a:off x="411480" y="12059"/>
          <a:ext cx="5760720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000" kern="1200" dirty="0" smtClean="0">
              <a:latin typeface="Arial Rounded MT Bold" panose="020F0704030504030204" pitchFamily="34" charset="0"/>
            </a:rPr>
            <a:t>4w+1h</a:t>
          </a:r>
          <a:endParaRPr lang="id-ID" sz="6000" kern="1200" dirty="0">
            <a:latin typeface="Arial Rounded MT Bold" panose="020F0704030504030204" pitchFamily="34" charset="0"/>
          </a:endParaRPr>
        </a:p>
      </dsp:txBody>
      <dsp:txXfrm>
        <a:off x="451829" y="52408"/>
        <a:ext cx="5680022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C266F-689B-41F5-96B7-FEEC4B6AC4D4}">
      <dsp:nvSpPr>
        <dsp:cNvPr id="0" name=""/>
        <dsp:cNvSpPr/>
      </dsp:nvSpPr>
      <dsp:spPr>
        <a:xfrm>
          <a:off x="742066" y="1426874"/>
          <a:ext cx="1183563" cy="1183563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DB0E6-82B2-4059-8630-40C6C210C2A5}">
      <dsp:nvSpPr>
        <dsp:cNvPr id="0" name=""/>
        <dsp:cNvSpPr/>
      </dsp:nvSpPr>
      <dsp:spPr>
        <a:xfrm rot="17700000">
          <a:off x="1159100" y="462028"/>
          <a:ext cx="1471300" cy="70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1. Where (Dimana)</a:t>
          </a:r>
          <a:endParaRPr lang="id-ID" sz="2000" kern="1200"/>
        </a:p>
      </dsp:txBody>
      <dsp:txXfrm>
        <a:off x="1159100" y="462028"/>
        <a:ext cx="1471300" cy="709053"/>
      </dsp:txXfrm>
    </dsp:sp>
    <dsp:sp modelId="{B8A27524-4764-4F14-A37B-8A9758A5F83D}">
      <dsp:nvSpPr>
        <dsp:cNvPr id="0" name=""/>
        <dsp:cNvSpPr/>
      </dsp:nvSpPr>
      <dsp:spPr>
        <a:xfrm>
          <a:off x="2014874" y="1426874"/>
          <a:ext cx="1183563" cy="1183563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FF258E-E69A-4142-845C-838262502FBC}">
      <dsp:nvSpPr>
        <dsp:cNvPr id="0" name=""/>
        <dsp:cNvSpPr/>
      </dsp:nvSpPr>
      <dsp:spPr>
        <a:xfrm rot="17700000">
          <a:off x="2431908" y="462028"/>
          <a:ext cx="1471300" cy="70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2. Who (Siapa)</a:t>
          </a:r>
          <a:endParaRPr lang="id-ID" sz="2000" kern="1200" dirty="0"/>
        </a:p>
      </dsp:txBody>
      <dsp:txXfrm>
        <a:off x="2431908" y="462028"/>
        <a:ext cx="1471300" cy="709053"/>
      </dsp:txXfrm>
    </dsp:sp>
    <dsp:sp modelId="{BBA5CC6C-C6C3-446C-AD40-43A0722C87FB}">
      <dsp:nvSpPr>
        <dsp:cNvPr id="0" name=""/>
        <dsp:cNvSpPr/>
      </dsp:nvSpPr>
      <dsp:spPr>
        <a:xfrm>
          <a:off x="3287682" y="1426874"/>
          <a:ext cx="1183563" cy="1183563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CDF895-A7F4-497F-A6AD-21518CA5871A}">
      <dsp:nvSpPr>
        <dsp:cNvPr id="0" name=""/>
        <dsp:cNvSpPr/>
      </dsp:nvSpPr>
      <dsp:spPr>
        <a:xfrm rot="17700000">
          <a:off x="3704716" y="462028"/>
          <a:ext cx="1471300" cy="70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3. Why (Mengapa)</a:t>
          </a:r>
          <a:endParaRPr lang="id-ID" sz="2000" kern="1200"/>
        </a:p>
      </dsp:txBody>
      <dsp:txXfrm>
        <a:off x="3704716" y="462028"/>
        <a:ext cx="1471300" cy="709053"/>
      </dsp:txXfrm>
    </dsp:sp>
    <dsp:sp modelId="{F7BAFD86-0512-470E-82D7-AEC6945CF8E9}">
      <dsp:nvSpPr>
        <dsp:cNvPr id="0" name=""/>
        <dsp:cNvSpPr/>
      </dsp:nvSpPr>
      <dsp:spPr>
        <a:xfrm>
          <a:off x="4560490" y="1426874"/>
          <a:ext cx="1183563" cy="1183563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E4E647-E0A8-4A99-A762-B102B3164F85}">
      <dsp:nvSpPr>
        <dsp:cNvPr id="0" name=""/>
        <dsp:cNvSpPr/>
      </dsp:nvSpPr>
      <dsp:spPr>
        <a:xfrm rot="17700000">
          <a:off x="4977524" y="462028"/>
          <a:ext cx="1471300" cy="70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4. When (Kapan)</a:t>
          </a:r>
          <a:endParaRPr lang="id-ID" sz="2000" kern="1200" dirty="0"/>
        </a:p>
      </dsp:txBody>
      <dsp:txXfrm>
        <a:off x="4977524" y="462028"/>
        <a:ext cx="1471300" cy="709053"/>
      </dsp:txXfrm>
    </dsp:sp>
    <dsp:sp modelId="{B219F91C-2623-4369-9214-024B275A6FA1}">
      <dsp:nvSpPr>
        <dsp:cNvPr id="0" name=""/>
        <dsp:cNvSpPr/>
      </dsp:nvSpPr>
      <dsp:spPr>
        <a:xfrm>
          <a:off x="5833298" y="1426874"/>
          <a:ext cx="1183563" cy="1183563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3AE55F-1281-42F8-B7E0-846A7F6CF7D2}">
      <dsp:nvSpPr>
        <dsp:cNvPr id="0" name=""/>
        <dsp:cNvSpPr/>
      </dsp:nvSpPr>
      <dsp:spPr>
        <a:xfrm rot="17700000">
          <a:off x="6250332" y="462028"/>
          <a:ext cx="1471300" cy="70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5. How (Bagaimana)</a:t>
          </a:r>
          <a:endParaRPr lang="id-ID" sz="2000" kern="1200" dirty="0"/>
        </a:p>
      </dsp:txBody>
      <dsp:txXfrm>
        <a:off x="6250332" y="462028"/>
        <a:ext cx="1471300" cy="709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D525B-3957-4521-9B4D-D39ED2582983}">
      <dsp:nvSpPr>
        <dsp:cNvPr id="0" name=""/>
        <dsp:cNvSpPr/>
      </dsp:nvSpPr>
      <dsp:spPr>
        <a:xfrm>
          <a:off x="3728685" y="1126000"/>
          <a:ext cx="3002239" cy="3002239"/>
        </a:xfrm>
        <a:prstGeom prst="gear9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2. </a:t>
          </a:r>
          <a:r>
            <a:rPr lang="id-ID" sz="1800" b="1" kern="1200" dirty="0" smtClean="0"/>
            <a:t>Eksternal</a:t>
          </a:r>
          <a:endParaRPr lang="id-ID" sz="1800" kern="1200" dirty="0"/>
        </a:p>
      </dsp:txBody>
      <dsp:txXfrm>
        <a:off x="4332269" y="1829260"/>
        <a:ext cx="1795071" cy="1543213"/>
      </dsp:txXfrm>
    </dsp:sp>
    <dsp:sp modelId="{3E80E4B8-9F23-4D8B-9424-3B7A1E50C6F4}">
      <dsp:nvSpPr>
        <dsp:cNvPr id="0" name=""/>
        <dsp:cNvSpPr/>
      </dsp:nvSpPr>
      <dsp:spPr>
        <a:xfrm>
          <a:off x="1981927" y="416514"/>
          <a:ext cx="2183447" cy="2183447"/>
        </a:xfrm>
        <a:prstGeom prst="gear6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1.Internal</a:t>
          </a:r>
          <a:endParaRPr lang="id-ID" sz="1800" kern="1200" dirty="0"/>
        </a:p>
      </dsp:txBody>
      <dsp:txXfrm>
        <a:off x="2531616" y="969526"/>
        <a:ext cx="1084069" cy="1077423"/>
      </dsp:txXfrm>
    </dsp:sp>
    <dsp:sp modelId="{35180BED-211F-4193-A48E-400DCF8AAEAE}">
      <dsp:nvSpPr>
        <dsp:cNvPr id="0" name=""/>
        <dsp:cNvSpPr/>
      </dsp:nvSpPr>
      <dsp:spPr>
        <a:xfrm>
          <a:off x="3906647" y="593855"/>
          <a:ext cx="3692755" cy="3692755"/>
        </a:xfrm>
        <a:prstGeom prst="circularArrow">
          <a:avLst>
            <a:gd name="adj1" fmla="val 4878"/>
            <a:gd name="adj2" fmla="val 312630"/>
            <a:gd name="adj3" fmla="val 3226690"/>
            <a:gd name="adj4" fmla="val 15110682"/>
            <a:gd name="adj5" fmla="val 5691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992DC-86B8-43FA-A3C1-D07C758754FD}">
      <dsp:nvSpPr>
        <dsp:cNvPr id="0" name=""/>
        <dsp:cNvSpPr/>
      </dsp:nvSpPr>
      <dsp:spPr>
        <a:xfrm>
          <a:off x="1595243" y="-71996"/>
          <a:ext cx="2792083" cy="27920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D0DC-3790-4378-9942-53DC4004D7C9}">
      <dsp:nvSpPr>
        <dsp:cNvPr id="0" name=""/>
        <dsp:cNvSpPr/>
      </dsp:nvSpPr>
      <dsp:spPr>
        <a:xfrm>
          <a:off x="677410" y="29297"/>
          <a:ext cx="3203627" cy="2367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9A384-B26D-4139-A1F2-29DB7B226A50}">
      <dsp:nvSpPr>
        <dsp:cNvPr id="0" name=""/>
        <dsp:cNvSpPr/>
      </dsp:nvSpPr>
      <dsp:spPr>
        <a:xfrm>
          <a:off x="1324951" y="1967499"/>
          <a:ext cx="2760572" cy="663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id-ID" sz="3200" kern="1200" dirty="0" smtClean="0"/>
            <a:t>1. Mental</a:t>
          </a:r>
          <a:endParaRPr lang="id-ID" sz="3200" kern="1200" dirty="0"/>
        </a:p>
      </dsp:txBody>
      <dsp:txXfrm>
        <a:off x="1324951" y="1967499"/>
        <a:ext cx="2760572" cy="663411"/>
      </dsp:txXfrm>
    </dsp:sp>
    <dsp:sp modelId="{853AD1E7-0895-4717-956D-4AA81D58BACF}">
      <dsp:nvSpPr>
        <dsp:cNvPr id="0" name=""/>
        <dsp:cNvSpPr/>
      </dsp:nvSpPr>
      <dsp:spPr>
        <a:xfrm>
          <a:off x="4483427" y="29297"/>
          <a:ext cx="3203627" cy="236746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0E217-EB26-4664-A49A-F2EF877D4E03}">
      <dsp:nvSpPr>
        <dsp:cNvPr id="0" name=""/>
        <dsp:cNvSpPr/>
      </dsp:nvSpPr>
      <dsp:spPr>
        <a:xfrm>
          <a:off x="5130969" y="1967499"/>
          <a:ext cx="2760572" cy="663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id-ID" sz="3200" kern="1200" dirty="0" smtClean="0"/>
            <a:t>2. Fisik</a:t>
          </a:r>
          <a:endParaRPr lang="id-ID" sz="3200" kern="1200" dirty="0"/>
        </a:p>
      </dsp:txBody>
      <dsp:txXfrm>
        <a:off x="5130969" y="1967499"/>
        <a:ext cx="2760572" cy="663411"/>
      </dsp:txXfrm>
    </dsp:sp>
    <dsp:sp modelId="{16C26962-ACE5-48AF-8C98-6FF3DB645DE7}">
      <dsp:nvSpPr>
        <dsp:cNvPr id="0" name=""/>
        <dsp:cNvSpPr/>
      </dsp:nvSpPr>
      <dsp:spPr>
        <a:xfrm>
          <a:off x="2580419" y="2971722"/>
          <a:ext cx="3203627" cy="2367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DC7FC-60A2-4E89-A04C-559BB7BC20B3}">
      <dsp:nvSpPr>
        <dsp:cNvPr id="0" name=""/>
        <dsp:cNvSpPr/>
      </dsp:nvSpPr>
      <dsp:spPr>
        <a:xfrm>
          <a:off x="3227960" y="4909924"/>
          <a:ext cx="2760572" cy="6634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id-ID" sz="3200" kern="1200" smtClean="0"/>
            <a:t>3. Administrasi</a:t>
          </a:r>
          <a:endParaRPr lang="id-ID" sz="3200" kern="1200" dirty="0"/>
        </a:p>
      </dsp:txBody>
      <dsp:txXfrm>
        <a:off x="3227960" y="4909924"/>
        <a:ext cx="2760572" cy="6634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5576F-6132-4112-A989-DE77169DADEA}">
      <dsp:nvSpPr>
        <dsp:cNvPr id="0" name=""/>
        <dsp:cNvSpPr/>
      </dsp:nvSpPr>
      <dsp:spPr>
        <a:xfrm>
          <a:off x="1683" y="614968"/>
          <a:ext cx="2108084" cy="4209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Ransel / carrier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Obat pribadi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P3k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Matras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Alat masak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Alat tulis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Alat ibadah</a:t>
          </a:r>
          <a:br>
            <a:rPr lang="id-ID" sz="1400" kern="1200" dirty="0" smtClean="0"/>
          </a:br>
          <a:r>
            <a:rPr lang="id-ID" sz="1400" kern="1200" dirty="0" smtClean="0"/>
            <a:t>Perlengkapan jalan :</a:t>
          </a:r>
          <a:br>
            <a:rPr lang="id-ID" sz="1400" kern="1200" dirty="0" smtClean="0"/>
          </a:br>
          <a:r>
            <a:rPr lang="id-ID" sz="1400" kern="1200" dirty="0" smtClean="0"/>
            <a:t>- Sepatu</a:t>
          </a:r>
          <a:br>
            <a:rPr lang="id-ID" sz="1400" kern="1200" dirty="0" smtClean="0"/>
          </a:br>
          <a:r>
            <a:rPr lang="id-ID" sz="1400" kern="1200" dirty="0" smtClean="0"/>
            <a:t>- Kaos kaki</a:t>
          </a:r>
          <a:br>
            <a:rPr lang="id-ID" sz="1400" kern="1200" dirty="0" smtClean="0"/>
          </a:br>
          <a:r>
            <a:rPr lang="id-ID" sz="1400" kern="1200" dirty="0" smtClean="0"/>
            <a:t>- Celana lapangan</a:t>
          </a:r>
          <a:br>
            <a:rPr lang="id-ID" sz="1400" kern="1200" dirty="0" smtClean="0"/>
          </a:br>
          <a:r>
            <a:rPr lang="id-ID" sz="1400" kern="1200" dirty="0" smtClean="0"/>
            <a:t>- Ikat pinggang</a:t>
          </a:r>
          <a:br>
            <a:rPr lang="id-ID" sz="1400" kern="1200" dirty="0" smtClean="0"/>
          </a:br>
          <a:r>
            <a:rPr lang="id-ID" sz="1400" kern="1200" dirty="0" smtClean="0"/>
            <a:t>- Baju lapangan</a:t>
          </a:r>
          <a:br>
            <a:rPr lang="id-ID" sz="1400" kern="1200" dirty="0" smtClean="0"/>
          </a:br>
          <a:r>
            <a:rPr lang="id-ID" sz="1400" kern="1200" dirty="0" smtClean="0"/>
            <a:t>- Jaket</a:t>
          </a:r>
          <a:br>
            <a:rPr lang="id-ID" sz="1400" kern="1200" dirty="0" smtClean="0"/>
          </a:br>
          <a:r>
            <a:rPr lang="id-ID" sz="1400" kern="1200" dirty="0" smtClean="0"/>
            <a:t>- Topi</a:t>
          </a:r>
          <a:br>
            <a:rPr lang="id-ID" sz="1400" kern="1200" dirty="0" smtClean="0"/>
          </a:br>
          <a:r>
            <a:rPr lang="id-ID" sz="1400" kern="1200" dirty="0" smtClean="0"/>
            <a:t>- Jas hujan</a:t>
          </a:r>
          <a:endParaRPr lang="id-ID" sz="1400" kern="1200" dirty="0"/>
        </a:p>
      </dsp:txBody>
      <dsp:txXfrm>
        <a:off x="63427" y="676712"/>
        <a:ext cx="1984596" cy="3184029"/>
      </dsp:txXfrm>
    </dsp:sp>
    <dsp:sp modelId="{6A83844A-818A-4468-905C-CC4CD0BA34D0}">
      <dsp:nvSpPr>
        <dsp:cNvPr id="0" name=""/>
        <dsp:cNvSpPr/>
      </dsp:nvSpPr>
      <dsp:spPr>
        <a:xfrm>
          <a:off x="628411" y="2487184"/>
          <a:ext cx="2620303" cy="2620303"/>
        </a:xfrm>
        <a:prstGeom prst="leftCircularArrow">
          <a:avLst>
            <a:gd name="adj1" fmla="val 1966"/>
            <a:gd name="adj2" fmla="val 235358"/>
            <a:gd name="adj3" fmla="val 21490558"/>
            <a:gd name="adj4" fmla="val 6904179"/>
            <a:gd name="adj5" fmla="val 229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3E8E-CF46-4812-8D14-7BBCF4DD92A5}">
      <dsp:nvSpPr>
        <dsp:cNvPr id="0" name=""/>
        <dsp:cNvSpPr/>
      </dsp:nvSpPr>
      <dsp:spPr>
        <a:xfrm>
          <a:off x="470146" y="4478304"/>
          <a:ext cx="1873853" cy="745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Dasar</a:t>
          </a:r>
          <a:endParaRPr lang="id-ID" sz="3000" kern="1200" dirty="0"/>
        </a:p>
      </dsp:txBody>
      <dsp:txXfrm>
        <a:off x="491971" y="4500129"/>
        <a:ext cx="1830203" cy="701519"/>
      </dsp:txXfrm>
    </dsp:sp>
    <dsp:sp modelId="{C06F7915-BCE8-4D77-9B5F-B27D13FF365C}">
      <dsp:nvSpPr>
        <dsp:cNvPr id="0" name=""/>
        <dsp:cNvSpPr/>
      </dsp:nvSpPr>
      <dsp:spPr>
        <a:xfrm>
          <a:off x="2589311" y="1850387"/>
          <a:ext cx="2108084" cy="173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Perlengkapan panjat tebing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Perlengkapan pengarungan sungai</a:t>
          </a:r>
          <a:endParaRPr lang="id-ID" sz="1400" kern="1200" dirty="0"/>
        </a:p>
      </dsp:txBody>
      <dsp:txXfrm>
        <a:off x="2629324" y="2262985"/>
        <a:ext cx="2028058" cy="1286118"/>
      </dsp:txXfrm>
    </dsp:sp>
    <dsp:sp modelId="{BC3B82B7-67EF-40DC-9B5F-AB0AC392433C}">
      <dsp:nvSpPr>
        <dsp:cNvPr id="0" name=""/>
        <dsp:cNvSpPr/>
      </dsp:nvSpPr>
      <dsp:spPr>
        <a:xfrm>
          <a:off x="3733838" y="835880"/>
          <a:ext cx="2535487" cy="2427441"/>
        </a:xfrm>
        <a:prstGeom prst="circularArrow">
          <a:avLst>
            <a:gd name="adj1" fmla="val 2122"/>
            <a:gd name="adj2" fmla="val 254967"/>
            <a:gd name="adj3" fmla="val 19569522"/>
            <a:gd name="adj4" fmla="val 12575511"/>
            <a:gd name="adj5" fmla="val 247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0693-AFE7-4D76-A57A-1E6E12B40B3B}">
      <dsp:nvSpPr>
        <dsp:cNvPr id="0" name=""/>
        <dsp:cNvSpPr/>
      </dsp:nvSpPr>
      <dsp:spPr>
        <a:xfrm>
          <a:off x="3057775" y="1477802"/>
          <a:ext cx="1873853" cy="7451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Khusus</a:t>
          </a:r>
          <a:endParaRPr lang="id-ID" sz="3000" kern="1200" dirty="0"/>
        </a:p>
      </dsp:txBody>
      <dsp:txXfrm>
        <a:off x="3079600" y="1499627"/>
        <a:ext cx="1830203" cy="701519"/>
      </dsp:txXfrm>
    </dsp:sp>
    <dsp:sp modelId="{E159D075-D7F3-424B-BAFC-FF24523E0637}">
      <dsp:nvSpPr>
        <dsp:cNvPr id="0" name=""/>
        <dsp:cNvSpPr/>
      </dsp:nvSpPr>
      <dsp:spPr>
        <a:xfrm>
          <a:off x="5176940" y="1850387"/>
          <a:ext cx="2108084" cy="173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GPS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Geiter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Klino Meter</a:t>
          </a:r>
          <a:endParaRPr lang="id-ID" sz="1400" kern="1200" dirty="0"/>
        </a:p>
      </dsp:txBody>
      <dsp:txXfrm>
        <a:off x="5216953" y="1890400"/>
        <a:ext cx="2028058" cy="1286118"/>
      </dsp:txXfrm>
    </dsp:sp>
    <dsp:sp modelId="{9629EAF4-9BFF-4682-9E99-43ADA2FC1A30}">
      <dsp:nvSpPr>
        <dsp:cNvPr id="0" name=""/>
        <dsp:cNvSpPr/>
      </dsp:nvSpPr>
      <dsp:spPr>
        <a:xfrm>
          <a:off x="5645403" y="3216531"/>
          <a:ext cx="1873853" cy="745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Tambahan</a:t>
          </a:r>
          <a:endParaRPr lang="id-ID" sz="3000" kern="1200" dirty="0"/>
        </a:p>
      </dsp:txBody>
      <dsp:txXfrm>
        <a:off x="5667228" y="3238356"/>
        <a:ext cx="1830203" cy="70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E0384D-471B-46DE-BA49-28620E572B24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1777C84-F42A-4761-A02F-1ED7B54AA5F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797152"/>
            <a:ext cx="7056784" cy="1728192"/>
          </a:xfrm>
        </p:spPr>
        <p:txBody>
          <a:bodyPr>
            <a:normAutofit/>
          </a:bodyPr>
          <a:lstStyle/>
          <a:p>
            <a:r>
              <a:rPr lang="id-ID" sz="9600" dirty="0" smtClean="0">
                <a:latin typeface="Colonna MT" panose="04020805060202030203" pitchFamily="82" charset="0"/>
              </a:rPr>
              <a:t>Traveling</a:t>
            </a:r>
            <a:endParaRPr lang="id-ID" sz="9600" dirty="0">
              <a:latin typeface="Colonna MT" panose="04020805060202030203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4077072"/>
            <a:ext cx="867645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lvl="0" algn="ctr"/>
            <a:r>
              <a:rPr lang="id-ID" sz="4800" b="1" dirty="0" smtClean="0">
                <a:ln/>
                <a:solidFill>
                  <a:srgbClr val="C00000"/>
                </a:solidFill>
                <a:latin typeface="Lucida Calligraphy" panose="03010101010101010101" pitchFamily="66" charset="0"/>
              </a:rPr>
              <a:t>Manajemen Perjalanan</a:t>
            </a:r>
            <a:endParaRPr lang="id-ID" sz="4800" b="1" dirty="0">
              <a:ln/>
              <a:solidFill>
                <a:srgbClr val="C0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2987824" y="6309320"/>
            <a:ext cx="3168352" cy="432048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Copyright : Ganang Prasetyo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00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0768"/>
            <a:ext cx="7520940" cy="3456384"/>
          </a:xfrm>
        </p:spPr>
        <p:txBody>
          <a:bodyPr/>
          <a:lstStyle/>
          <a:p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" y="908720"/>
            <a:ext cx="5113029" cy="381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80728"/>
            <a:ext cx="1728192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08919"/>
            <a:ext cx="1886146" cy="201622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3131840" y="188640"/>
            <a:ext cx="2808312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Perlengkapan Khusus</a:t>
            </a:r>
            <a:endParaRPr lang="id-ID" sz="20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91680" y="4725144"/>
            <a:ext cx="2304256" cy="3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Perlengkapan Panjat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5940152" y="4725144"/>
            <a:ext cx="2376264" cy="3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Perlengkapan Arung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84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2987824" y="188640"/>
            <a:ext cx="3024336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Perlengkapan Tambahan</a:t>
            </a:r>
            <a:endParaRPr lang="id-ID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5"/>
            <a:ext cx="3150424" cy="276187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39752" y="4077072"/>
            <a:ext cx="1440160" cy="3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Geiter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99315"/>
            <a:ext cx="1656184" cy="286206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92080" y="4077072"/>
            <a:ext cx="1440160" cy="3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GPS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54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203848" y="368660"/>
            <a:ext cx="2880320" cy="612068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1"/>
                </a:solidFill>
              </a:rPr>
              <a:t>Teknik Packing</a:t>
            </a:r>
            <a:endParaRPr lang="id-ID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4930611" cy="55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4684"/>
            <a:ext cx="8064896" cy="17523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d-ID" sz="4800" dirty="0" smtClean="0"/>
              <a:t>Sekian dan terimakasih</a:t>
            </a:r>
          </a:p>
          <a:p>
            <a:pPr algn="ctr"/>
            <a:r>
              <a:rPr lang="id-ID" sz="4800" dirty="0" smtClean="0"/>
              <a:t>Salam Lestari..!!!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15214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38366"/>
              </p:ext>
            </p:extLst>
          </p:nvPr>
        </p:nvGraphicFramePr>
        <p:xfrm>
          <a:off x="323528" y="476672"/>
          <a:ext cx="822960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3759908"/>
              </p:ext>
            </p:extLst>
          </p:nvPr>
        </p:nvGraphicFramePr>
        <p:xfrm>
          <a:off x="457200" y="1700808"/>
          <a:ext cx="82296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7818729"/>
              </p:ext>
            </p:extLst>
          </p:nvPr>
        </p:nvGraphicFramePr>
        <p:xfrm>
          <a:off x="611560" y="476672"/>
          <a:ext cx="792088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25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540486"/>
              </p:ext>
            </p:extLst>
          </p:nvPr>
        </p:nvGraphicFramePr>
        <p:xfrm>
          <a:off x="179512" y="274638"/>
          <a:ext cx="8507288" cy="617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3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35457678"/>
              </p:ext>
            </p:extLst>
          </p:nvPr>
        </p:nvGraphicFramePr>
        <p:xfrm>
          <a:off x="457200" y="1421904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43341"/>
              </p:ext>
            </p:extLst>
          </p:nvPr>
        </p:nvGraphicFramePr>
        <p:xfrm>
          <a:off x="395536" y="2153444"/>
          <a:ext cx="8360259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ound Diagonal Corner Rectangle 10"/>
          <p:cNvSpPr/>
          <p:nvPr/>
        </p:nvSpPr>
        <p:spPr>
          <a:xfrm>
            <a:off x="2987824" y="188640"/>
            <a:ext cx="2808312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Rumusan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0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7450579"/>
              </p:ext>
            </p:extLst>
          </p:nvPr>
        </p:nvGraphicFramePr>
        <p:xfrm>
          <a:off x="295762" y="836712"/>
          <a:ext cx="8003232" cy="545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987824" y="188640"/>
            <a:ext cx="2808312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Faktor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2759123"/>
              </p:ext>
            </p:extLst>
          </p:nvPr>
        </p:nvGraphicFramePr>
        <p:xfrm>
          <a:off x="323528" y="908720"/>
          <a:ext cx="8568952" cy="5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987824" y="188640"/>
            <a:ext cx="2808312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Persiapan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8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3380352"/>
              </p:ext>
            </p:extLst>
          </p:nvPr>
        </p:nvGraphicFramePr>
        <p:xfrm>
          <a:off x="822960" y="365760"/>
          <a:ext cx="7520940" cy="5439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 Diagonal Corner Rectangle 3"/>
          <p:cNvSpPr/>
          <p:nvPr/>
        </p:nvSpPr>
        <p:spPr>
          <a:xfrm>
            <a:off x="1043608" y="188640"/>
            <a:ext cx="7056784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atin typeface="Arial Rounded MT Bold" panose="020F0704030504030204" pitchFamily="34" charset="0"/>
              </a:rPr>
              <a:t>Perlengkapan</a:t>
            </a:r>
            <a:endParaRPr lang="id-ID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295488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" y="764704"/>
            <a:ext cx="8212124" cy="4892716"/>
          </a:xfrm>
          <a:prstGeom prst="rect">
            <a:avLst/>
          </a:prstGeom>
        </p:spPr>
      </p:pic>
      <p:sp>
        <p:nvSpPr>
          <p:cNvPr id="4" name="Round Diagonal Corner Rectangle 3"/>
          <p:cNvSpPr/>
          <p:nvPr/>
        </p:nvSpPr>
        <p:spPr>
          <a:xfrm>
            <a:off x="2987824" y="188640"/>
            <a:ext cx="2808312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+mj-lt"/>
              </a:rPr>
              <a:t>Perlengkapan Dasar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29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</TotalTime>
  <Words>117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Arial Rounded MT Bold</vt:lpstr>
      <vt:lpstr>Colonna MT</vt:lpstr>
      <vt:lpstr>Franklin Gothic Book</vt:lpstr>
      <vt:lpstr>Franklin Gothic Medium</vt:lpstr>
      <vt:lpstr>Lucida Calligraphy</vt:lpstr>
      <vt:lpstr>Tunga</vt:lpstr>
      <vt:lpstr>Wingdings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Perjalanan</dc:title>
  <dc:creator>Windows User</dc:creator>
  <cp:lastModifiedBy>Ganang Prasetyo</cp:lastModifiedBy>
  <cp:revision>27</cp:revision>
  <dcterms:created xsi:type="dcterms:W3CDTF">2017-02-03T20:32:06Z</dcterms:created>
  <dcterms:modified xsi:type="dcterms:W3CDTF">2019-02-11T08:22:08Z</dcterms:modified>
</cp:coreProperties>
</file>